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05336D-39FF-4182-82A1-AE63851FF0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F46A46-DC92-41DE-896B-3D3F1EAE9B6D}">
      <dgm:prSet phldrT="[Текст]" custT="1"/>
      <dgm:spPr>
        <a:solidFill>
          <a:schemeClr val="accent6">
            <a:lumMod val="40000"/>
            <a:lumOff val="6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Читательская грамотность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1B1D3F-2FB7-44E4-8E4E-4683200325ED}" type="parTrans" cxnId="{70296508-AE54-48B6-A0E1-34A25722DA5C}">
      <dgm:prSet/>
      <dgm:spPr/>
      <dgm:t>
        <a:bodyPr/>
        <a:lstStyle/>
        <a:p>
          <a:endParaRPr lang="ru-RU"/>
        </a:p>
      </dgm:t>
    </dgm:pt>
    <dgm:pt modelId="{EC3853BF-4292-4E2B-952D-2992B3F96F97}" type="sibTrans" cxnId="{70296508-AE54-48B6-A0E1-34A25722DA5C}">
      <dgm:prSet/>
      <dgm:spPr/>
      <dgm:t>
        <a:bodyPr/>
        <a:lstStyle/>
        <a:p>
          <a:endParaRPr lang="ru-RU"/>
        </a:p>
      </dgm:t>
    </dgm:pt>
    <dgm:pt modelId="{04269A62-34FE-491D-9742-37C92906E5ED}">
      <dgm:prSet phldrT="[Текст]" custT="1"/>
      <dgm:spPr>
        <a:solidFill>
          <a:schemeClr val="accent6">
            <a:lumMod val="40000"/>
            <a:lumOff val="6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3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Умение отбирать необходимую информацию в огромном потоке</a:t>
          </a:r>
          <a:endParaRPr lang="ru-RU" sz="13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490F807-B768-4628-9CE9-D0CD999AAEEF}" type="parTrans" cxnId="{85DFF82E-86B3-4391-B3BA-038672583378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ru-RU"/>
        </a:p>
      </dgm:t>
    </dgm:pt>
    <dgm:pt modelId="{59E568B0-6AF5-4DAC-B7F0-302DA28F7A4B}" type="sibTrans" cxnId="{85DFF82E-86B3-4391-B3BA-038672583378}">
      <dgm:prSet/>
      <dgm:spPr/>
      <dgm:t>
        <a:bodyPr/>
        <a:lstStyle/>
        <a:p>
          <a:endParaRPr lang="ru-RU"/>
        </a:p>
      </dgm:t>
    </dgm:pt>
    <dgm:pt modelId="{20F999FC-7895-4EA8-953D-8F1A2B0CC998}">
      <dgm:prSet phldrT="[Текст]" custT="1"/>
      <dgm:spPr>
        <a:solidFill>
          <a:schemeClr val="accent6">
            <a:lumMod val="40000"/>
            <a:lumOff val="6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3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Умение найти информации  применение в жизненной ситуации</a:t>
          </a:r>
          <a:endParaRPr lang="ru-RU" sz="13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168EEB4-BC7B-4F89-BA3F-133B3C4FCCB3}" type="parTrans" cxnId="{7F636854-BFCE-4540-BB12-C2DA22FBC92A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5A14124B-421F-44F1-9229-87A6C6C06605}" type="sibTrans" cxnId="{7F636854-BFCE-4540-BB12-C2DA22FBC92A}">
      <dgm:prSet/>
      <dgm:spPr/>
      <dgm:t>
        <a:bodyPr/>
        <a:lstStyle/>
        <a:p>
          <a:endParaRPr lang="ru-RU"/>
        </a:p>
      </dgm:t>
    </dgm:pt>
    <dgm:pt modelId="{F1D32B72-B2FA-4EA7-8F3F-446CADEEBF84}">
      <dgm:prSet custT="1"/>
      <dgm:spPr>
        <a:solidFill>
          <a:schemeClr val="accent6">
            <a:lumMod val="40000"/>
            <a:lumOff val="6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3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Умение размышлять над прочитанным (услышанным) текстом</a:t>
          </a:r>
          <a:endParaRPr lang="ru-RU" sz="13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D5F22DC-127D-447D-AF06-6F42A7BC820E}" type="parTrans" cxnId="{729A2204-AF03-48C1-8812-09CBB4D81172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ru-RU"/>
        </a:p>
      </dgm:t>
    </dgm:pt>
    <dgm:pt modelId="{58EC6E70-9023-4180-918F-3936F1ADB657}" type="sibTrans" cxnId="{729A2204-AF03-48C1-8812-09CBB4D81172}">
      <dgm:prSet/>
      <dgm:spPr/>
      <dgm:t>
        <a:bodyPr/>
        <a:lstStyle/>
        <a:p>
          <a:endParaRPr lang="ru-RU"/>
        </a:p>
      </dgm:t>
    </dgm:pt>
    <dgm:pt modelId="{DA852D4A-A762-4F1F-BA41-08761F2D9478}" type="pres">
      <dgm:prSet presAssocID="{F705336D-39FF-4182-82A1-AE63851FF0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865184-4FCB-4C6A-899D-B472231EC11A}" type="pres">
      <dgm:prSet presAssocID="{BAF46A46-DC92-41DE-896B-3D3F1EAE9B6D}" presName="hierRoot1" presStyleCnt="0">
        <dgm:presLayoutVars>
          <dgm:hierBranch val="init"/>
        </dgm:presLayoutVars>
      </dgm:prSet>
      <dgm:spPr/>
    </dgm:pt>
    <dgm:pt modelId="{0C3E2F8E-C901-40B3-A842-4C365EA10CAC}" type="pres">
      <dgm:prSet presAssocID="{BAF46A46-DC92-41DE-896B-3D3F1EAE9B6D}" presName="rootComposite1" presStyleCnt="0"/>
      <dgm:spPr/>
    </dgm:pt>
    <dgm:pt modelId="{8A79396E-B9EC-48A5-B7A2-55CBA62CB919}" type="pres">
      <dgm:prSet presAssocID="{BAF46A46-DC92-41DE-896B-3D3F1EAE9B6D}" presName="rootText1" presStyleLbl="node0" presStyleIdx="0" presStyleCnt="1" custScaleX="1813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54ED9E-0A7F-4AC6-93D1-69BA0B77A3D8}" type="pres">
      <dgm:prSet presAssocID="{BAF46A46-DC92-41DE-896B-3D3F1EAE9B6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27299CF-DA1E-422A-8535-6F7A1D4007CD}" type="pres">
      <dgm:prSet presAssocID="{BAF46A46-DC92-41DE-896B-3D3F1EAE9B6D}" presName="hierChild2" presStyleCnt="0"/>
      <dgm:spPr/>
    </dgm:pt>
    <dgm:pt modelId="{8418C93E-50A8-48A0-B17C-5C228F0FB81D}" type="pres">
      <dgm:prSet presAssocID="{6D5F22DC-127D-447D-AF06-6F42A7BC820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17D65E3-3C4D-4EEA-89D1-64ED8260B82F}" type="pres">
      <dgm:prSet presAssocID="{F1D32B72-B2FA-4EA7-8F3F-446CADEEBF84}" presName="hierRoot2" presStyleCnt="0">
        <dgm:presLayoutVars>
          <dgm:hierBranch val="init"/>
        </dgm:presLayoutVars>
      </dgm:prSet>
      <dgm:spPr/>
    </dgm:pt>
    <dgm:pt modelId="{B08D3B68-0E91-45B4-B2E2-B9665C7F060C}" type="pres">
      <dgm:prSet presAssocID="{F1D32B72-B2FA-4EA7-8F3F-446CADEEBF84}" presName="rootComposite" presStyleCnt="0"/>
      <dgm:spPr/>
    </dgm:pt>
    <dgm:pt modelId="{70034072-4DF2-4F9C-9985-24F84BA57D82}" type="pres">
      <dgm:prSet presAssocID="{F1D32B72-B2FA-4EA7-8F3F-446CADEEBF84}" presName="rootText" presStyleLbl="node2" presStyleIdx="0" presStyleCnt="3" custScaleX="133531" custScaleY="2099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1FCF2C-F8FC-44E4-A5AA-3BC7257B2539}" type="pres">
      <dgm:prSet presAssocID="{F1D32B72-B2FA-4EA7-8F3F-446CADEEBF84}" presName="rootConnector" presStyleLbl="node2" presStyleIdx="0" presStyleCnt="3"/>
      <dgm:spPr/>
      <dgm:t>
        <a:bodyPr/>
        <a:lstStyle/>
        <a:p>
          <a:endParaRPr lang="ru-RU"/>
        </a:p>
      </dgm:t>
    </dgm:pt>
    <dgm:pt modelId="{8CEF8721-FF39-48E8-ACF8-D02C1CA29AFA}" type="pres">
      <dgm:prSet presAssocID="{F1D32B72-B2FA-4EA7-8F3F-446CADEEBF84}" presName="hierChild4" presStyleCnt="0"/>
      <dgm:spPr/>
    </dgm:pt>
    <dgm:pt modelId="{4E8D8D3F-7B5C-4CB1-AD57-20383A9171E5}" type="pres">
      <dgm:prSet presAssocID="{F1D32B72-B2FA-4EA7-8F3F-446CADEEBF84}" presName="hierChild5" presStyleCnt="0"/>
      <dgm:spPr/>
    </dgm:pt>
    <dgm:pt modelId="{8C8A9C6C-4783-4183-8ADC-B0ED8D27FE63}" type="pres">
      <dgm:prSet presAssocID="{2490F807-B768-4628-9CE9-D0CD999AAEEF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4D4CC9C-8B82-476D-A5DA-C1D80D67515B}" type="pres">
      <dgm:prSet presAssocID="{04269A62-34FE-491D-9742-37C92906E5ED}" presName="hierRoot2" presStyleCnt="0">
        <dgm:presLayoutVars>
          <dgm:hierBranch val="init"/>
        </dgm:presLayoutVars>
      </dgm:prSet>
      <dgm:spPr/>
    </dgm:pt>
    <dgm:pt modelId="{127736DA-989B-41A1-9AF2-E90021C143FC}" type="pres">
      <dgm:prSet presAssocID="{04269A62-34FE-491D-9742-37C92906E5ED}" presName="rootComposite" presStyleCnt="0"/>
      <dgm:spPr/>
    </dgm:pt>
    <dgm:pt modelId="{E4342C90-F7D5-4EF5-8C90-85A1FE7D3605}" type="pres">
      <dgm:prSet presAssocID="{04269A62-34FE-491D-9742-37C92906E5ED}" presName="rootText" presStyleLbl="node2" presStyleIdx="1" presStyleCnt="3" custScaleX="114917" custScaleY="2114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AC2D71-960D-48FE-BEF2-E968C4AD9402}" type="pres">
      <dgm:prSet presAssocID="{04269A62-34FE-491D-9742-37C92906E5ED}" presName="rootConnector" presStyleLbl="node2" presStyleIdx="1" presStyleCnt="3"/>
      <dgm:spPr/>
      <dgm:t>
        <a:bodyPr/>
        <a:lstStyle/>
        <a:p>
          <a:endParaRPr lang="ru-RU"/>
        </a:p>
      </dgm:t>
    </dgm:pt>
    <dgm:pt modelId="{A79A2CA6-14AF-48C1-8B49-B02D62BBB2D7}" type="pres">
      <dgm:prSet presAssocID="{04269A62-34FE-491D-9742-37C92906E5ED}" presName="hierChild4" presStyleCnt="0"/>
      <dgm:spPr/>
    </dgm:pt>
    <dgm:pt modelId="{92130DFC-9268-4D8B-8D03-FBB9FD23F366}" type="pres">
      <dgm:prSet presAssocID="{04269A62-34FE-491D-9742-37C92906E5ED}" presName="hierChild5" presStyleCnt="0"/>
      <dgm:spPr/>
    </dgm:pt>
    <dgm:pt modelId="{CAD568AF-97B4-4A4F-9A2D-5976F4DFE8FE}" type="pres">
      <dgm:prSet presAssocID="{F168EEB4-BC7B-4F89-BA3F-133B3C4FCCB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6DD2FDA-62D3-4C78-A1EB-2CEB297E787A}" type="pres">
      <dgm:prSet presAssocID="{20F999FC-7895-4EA8-953D-8F1A2B0CC998}" presName="hierRoot2" presStyleCnt="0">
        <dgm:presLayoutVars>
          <dgm:hierBranch val="init"/>
        </dgm:presLayoutVars>
      </dgm:prSet>
      <dgm:spPr/>
    </dgm:pt>
    <dgm:pt modelId="{956DBF3B-E6B6-49A6-A27F-13305D673F51}" type="pres">
      <dgm:prSet presAssocID="{20F999FC-7895-4EA8-953D-8F1A2B0CC998}" presName="rootComposite" presStyleCnt="0"/>
      <dgm:spPr/>
    </dgm:pt>
    <dgm:pt modelId="{382C0AFB-20D7-4A17-B0F7-4956C2BB89E3}" type="pres">
      <dgm:prSet presAssocID="{20F999FC-7895-4EA8-953D-8F1A2B0CC998}" presName="rootText" presStyleLbl="node2" presStyleIdx="2" presStyleCnt="3" custScaleX="115536" custScaleY="203808" custLinFactNeighborX="-2858" custLinFactNeighborY="3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3E21F3-7EA8-4A20-A63E-2F5BEEA39559}" type="pres">
      <dgm:prSet presAssocID="{20F999FC-7895-4EA8-953D-8F1A2B0CC998}" presName="rootConnector" presStyleLbl="node2" presStyleIdx="2" presStyleCnt="3"/>
      <dgm:spPr/>
      <dgm:t>
        <a:bodyPr/>
        <a:lstStyle/>
        <a:p>
          <a:endParaRPr lang="ru-RU"/>
        </a:p>
      </dgm:t>
    </dgm:pt>
    <dgm:pt modelId="{8C9974AB-56B5-42E9-862C-8F9A40150D32}" type="pres">
      <dgm:prSet presAssocID="{20F999FC-7895-4EA8-953D-8F1A2B0CC998}" presName="hierChild4" presStyleCnt="0"/>
      <dgm:spPr/>
    </dgm:pt>
    <dgm:pt modelId="{C5B7519B-953F-4B35-BBC9-7A4EA260F6AA}" type="pres">
      <dgm:prSet presAssocID="{20F999FC-7895-4EA8-953D-8F1A2B0CC998}" presName="hierChild5" presStyleCnt="0"/>
      <dgm:spPr/>
    </dgm:pt>
    <dgm:pt modelId="{E98FE7EB-CDA3-4CB9-8617-CF3BBDF29A36}" type="pres">
      <dgm:prSet presAssocID="{BAF46A46-DC92-41DE-896B-3D3F1EAE9B6D}" presName="hierChild3" presStyleCnt="0"/>
      <dgm:spPr/>
    </dgm:pt>
  </dgm:ptLst>
  <dgm:cxnLst>
    <dgm:cxn modelId="{7F636854-BFCE-4540-BB12-C2DA22FBC92A}" srcId="{BAF46A46-DC92-41DE-896B-3D3F1EAE9B6D}" destId="{20F999FC-7895-4EA8-953D-8F1A2B0CC998}" srcOrd="2" destOrd="0" parTransId="{F168EEB4-BC7B-4F89-BA3F-133B3C4FCCB3}" sibTransId="{5A14124B-421F-44F1-9229-87A6C6C06605}"/>
    <dgm:cxn modelId="{AC47741A-8BA8-40DD-AC5D-D9E7CD628C2B}" type="presOf" srcId="{F1D32B72-B2FA-4EA7-8F3F-446CADEEBF84}" destId="{CC1FCF2C-F8FC-44E4-A5AA-3BC7257B2539}" srcOrd="1" destOrd="0" presId="urn:microsoft.com/office/officeart/2005/8/layout/orgChart1"/>
    <dgm:cxn modelId="{D4E23CDF-E96B-4137-8B7A-F723B403186A}" type="presOf" srcId="{04269A62-34FE-491D-9742-37C92906E5ED}" destId="{E4342C90-F7D5-4EF5-8C90-85A1FE7D3605}" srcOrd="0" destOrd="0" presId="urn:microsoft.com/office/officeart/2005/8/layout/orgChart1"/>
    <dgm:cxn modelId="{8E56B39D-E369-41D6-B226-277872E3920B}" type="presOf" srcId="{F168EEB4-BC7B-4F89-BA3F-133B3C4FCCB3}" destId="{CAD568AF-97B4-4A4F-9A2D-5976F4DFE8FE}" srcOrd="0" destOrd="0" presId="urn:microsoft.com/office/officeart/2005/8/layout/orgChart1"/>
    <dgm:cxn modelId="{729A2204-AF03-48C1-8812-09CBB4D81172}" srcId="{BAF46A46-DC92-41DE-896B-3D3F1EAE9B6D}" destId="{F1D32B72-B2FA-4EA7-8F3F-446CADEEBF84}" srcOrd="0" destOrd="0" parTransId="{6D5F22DC-127D-447D-AF06-6F42A7BC820E}" sibTransId="{58EC6E70-9023-4180-918F-3936F1ADB657}"/>
    <dgm:cxn modelId="{B77D2557-3568-4943-8C0D-72BD25392474}" type="presOf" srcId="{20F999FC-7895-4EA8-953D-8F1A2B0CC998}" destId="{382C0AFB-20D7-4A17-B0F7-4956C2BB89E3}" srcOrd="0" destOrd="0" presId="urn:microsoft.com/office/officeart/2005/8/layout/orgChart1"/>
    <dgm:cxn modelId="{785BF363-E338-41E6-93FF-7800AEEB0888}" type="presOf" srcId="{BAF46A46-DC92-41DE-896B-3D3F1EAE9B6D}" destId="{F454ED9E-0A7F-4AC6-93D1-69BA0B77A3D8}" srcOrd="1" destOrd="0" presId="urn:microsoft.com/office/officeart/2005/8/layout/orgChart1"/>
    <dgm:cxn modelId="{70296508-AE54-48B6-A0E1-34A25722DA5C}" srcId="{F705336D-39FF-4182-82A1-AE63851FF027}" destId="{BAF46A46-DC92-41DE-896B-3D3F1EAE9B6D}" srcOrd="0" destOrd="0" parTransId="{E11B1D3F-2FB7-44E4-8E4E-4683200325ED}" sibTransId="{EC3853BF-4292-4E2B-952D-2992B3F96F97}"/>
    <dgm:cxn modelId="{DE2AA188-AA3B-4ADC-94E5-213F020205E1}" type="presOf" srcId="{BAF46A46-DC92-41DE-896B-3D3F1EAE9B6D}" destId="{8A79396E-B9EC-48A5-B7A2-55CBA62CB919}" srcOrd="0" destOrd="0" presId="urn:microsoft.com/office/officeart/2005/8/layout/orgChart1"/>
    <dgm:cxn modelId="{3610C37B-0A38-4892-A226-8846E3BFE199}" type="presOf" srcId="{20F999FC-7895-4EA8-953D-8F1A2B0CC998}" destId="{BD3E21F3-7EA8-4A20-A63E-2F5BEEA39559}" srcOrd="1" destOrd="0" presId="urn:microsoft.com/office/officeart/2005/8/layout/orgChart1"/>
    <dgm:cxn modelId="{CF0CD0DA-7E66-409B-822A-E62E7FE4FE22}" type="presOf" srcId="{F1D32B72-B2FA-4EA7-8F3F-446CADEEBF84}" destId="{70034072-4DF2-4F9C-9985-24F84BA57D82}" srcOrd="0" destOrd="0" presId="urn:microsoft.com/office/officeart/2005/8/layout/orgChart1"/>
    <dgm:cxn modelId="{E72ED167-5788-4334-8078-FFE6D979D92D}" type="presOf" srcId="{04269A62-34FE-491D-9742-37C92906E5ED}" destId="{55AC2D71-960D-48FE-BEF2-E968C4AD9402}" srcOrd="1" destOrd="0" presId="urn:microsoft.com/office/officeart/2005/8/layout/orgChart1"/>
    <dgm:cxn modelId="{473202F4-0507-4970-8F6F-AA1BBF236541}" type="presOf" srcId="{2490F807-B768-4628-9CE9-D0CD999AAEEF}" destId="{8C8A9C6C-4783-4183-8ADC-B0ED8D27FE63}" srcOrd="0" destOrd="0" presId="urn:microsoft.com/office/officeart/2005/8/layout/orgChart1"/>
    <dgm:cxn modelId="{C834A86C-0595-4672-BCA1-49F631254B2B}" type="presOf" srcId="{6D5F22DC-127D-447D-AF06-6F42A7BC820E}" destId="{8418C93E-50A8-48A0-B17C-5C228F0FB81D}" srcOrd="0" destOrd="0" presId="urn:microsoft.com/office/officeart/2005/8/layout/orgChart1"/>
    <dgm:cxn modelId="{63025A1F-031D-4E23-9AA2-60AD21D3F834}" type="presOf" srcId="{F705336D-39FF-4182-82A1-AE63851FF027}" destId="{DA852D4A-A762-4F1F-BA41-08761F2D9478}" srcOrd="0" destOrd="0" presId="urn:microsoft.com/office/officeart/2005/8/layout/orgChart1"/>
    <dgm:cxn modelId="{85DFF82E-86B3-4391-B3BA-038672583378}" srcId="{BAF46A46-DC92-41DE-896B-3D3F1EAE9B6D}" destId="{04269A62-34FE-491D-9742-37C92906E5ED}" srcOrd="1" destOrd="0" parTransId="{2490F807-B768-4628-9CE9-D0CD999AAEEF}" sibTransId="{59E568B0-6AF5-4DAC-B7F0-302DA28F7A4B}"/>
    <dgm:cxn modelId="{6C7F8DE4-CC97-4F4C-A9CB-D775B8674E93}" type="presParOf" srcId="{DA852D4A-A762-4F1F-BA41-08761F2D9478}" destId="{19865184-4FCB-4C6A-899D-B472231EC11A}" srcOrd="0" destOrd="0" presId="urn:microsoft.com/office/officeart/2005/8/layout/orgChart1"/>
    <dgm:cxn modelId="{39AE4BE0-BCB1-4BA8-A5E0-C7FD49F269B5}" type="presParOf" srcId="{19865184-4FCB-4C6A-899D-B472231EC11A}" destId="{0C3E2F8E-C901-40B3-A842-4C365EA10CAC}" srcOrd="0" destOrd="0" presId="urn:microsoft.com/office/officeart/2005/8/layout/orgChart1"/>
    <dgm:cxn modelId="{8BEDA188-562D-492C-B57D-83CFA67270B2}" type="presParOf" srcId="{0C3E2F8E-C901-40B3-A842-4C365EA10CAC}" destId="{8A79396E-B9EC-48A5-B7A2-55CBA62CB919}" srcOrd="0" destOrd="0" presId="urn:microsoft.com/office/officeart/2005/8/layout/orgChart1"/>
    <dgm:cxn modelId="{0F2F5E9E-11D7-4D9D-8D7D-2A98BC610CE0}" type="presParOf" srcId="{0C3E2F8E-C901-40B3-A842-4C365EA10CAC}" destId="{F454ED9E-0A7F-4AC6-93D1-69BA0B77A3D8}" srcOrd="1" destOrd="0" presId="urn:microsoft.com/office/officeart/2005/8/layout/orgChart1"/>
    <dgm:cxn modelId="{D124612B-8639-458E-876A-71193207D67C}" type="presParOf" srcId="{19865184-4FCB-4C6A-899D-B472231EC11A}" destId="{727299CF-DA1E-422A-8535-6F7A1D4007CD}" srcOrd="1" destOrd="0" presId="urn:microsoft.com/office/officeart/2005/8/layout/orgChart1"/>
    <dgm:cxn modelId="{9B24B604-244E-4A77-894B-609EE7371BC2}" type="presParOf" srcId="{727299CF-DA1E-422A-8535-6F7A1D4007CD}" destId="{8418C93E-50A8-48A0-B17C-5C228F0FB81D}" srcOrd="0" destOrd="0" presId="urn:microsoft.com/office/officeart/2005/8/layout/orgChart1"/>
    <dgm:cxn modelId="{64627AD1-97B9-485E-A730-40E6DDBFAF9A}" type="presParOf" srcId="{727299CF-DA1E-422A-8535-6F7A1D4007CD}" destId="{917D65E3-3C4D-4EEA-89D1-64ED8260B82F}" srcOrd="1" destOrd="0" presId="urn:microsoft.com/office/officeart/2005/8/layout/orgChart1"/>
    <dgm:cxn modelId="{482AC1E4-375E-409E-837F-A2CFE3F7355D}" type="presParOf" srcId="{917D65E3-3C4D-4EEA-89D1-64ED8260B82F}" destId="{B08D3B68-0E91-45B4-B2E2-B9665C7F060C}" srcOrd="0" destOrd="0" presId="urn:microsoft.com/office/officeart/2005/8/layout/orgChart1"/>
    <dgm:cxn modelId="{915351A0-437E-4E1F-9C3C-C65B4E414591}" type="presParOf" srcId="{B08D3B68-0E91-45B4-B2E2-B9665C7F060C}" destId="{70034072-4DF2-4F9C-9985-24F84BA57D82}" srcOrd="0" destOrd="0" presId="urn:microsoft.com/office/officeart/2005/8/layout/orgChart1"/>
    <dgm:cxn modelId="{9F091F96-7022-4A0E-A5C8-602F9A8A804D}" type="presParOf" srcId="{B08D3B68-0E91-45B4-B2E2-B9665C7F060C}" destId="{CC1FCF2C-F8FC-44E4-A5AA-3BC7257B2539}" srcOrd="1" destOrd="0" presId="urn:microsoft.com/office/officeart/2005/8/layout/orgChart1"/>
    <dgm:cxn modelId="{2602842A-5045-495D-AD12-FFB145B29521}" type="presParOf" srcId="{917D65E3-3C4D-4EEA-89D1-64ED8260B82F}" destId="{8CEF8721-FF39-48E8-ACF8-D02C1CA29AFA}" srcOrd="1" destOrd="0" presId="urn:microsoft.com/office/officeart/2005/8/layout/orgChart1"/>
    <dgm:cxn modelId="{AA8D5F0A-0BAB-4F79-860B-48D448CBE85B}" type="presParOf" srcId="{917D65E3-3C4D-4EEA-89D1-64ED8260B82F}" destId="{4E8D8D3F-7B5C-4CB1-AD57-20383A9171E5}" srcOrd="2" destOrd="0" presId="urn:microsoft.com/office/officeart/2005/8/layout/orgChart1"/>
    <dgm:cxn modelId="{D4427DE4-3146-442B-97DD-35EBA0469FDF}" type="presParOf" srcId="{727299CF-DA1E-422A-8535-6F7A1D4007CD}" destId="{8C8A9C6C-4783-4183-8ADC-B0ED8D27FE63}" srcOrd="2" destOrd="0" presId="urn:microsoft.com/office/officeart/2005/8/layout/orgChart1"/>
    <dgm:cxn modelId="{C1B2AADD-DEF1-4445-8166-5B969B2EFC7C}" type="presParOf" srcId="{727299CF-DA1E-422A-8535-6F7A1D4007CD}" destId="{64D4CC9C-8B82-476D-A5DA-C1D80D67515B}" srcOrd="3" destOrd="0" presId="urn:microsoft.com/office/officeart/2005/8/layout/orgChart1"/>
    <dgm:cxn modelId="{78DC534C-7DF0-42D2-A59C-2F333AFE9008}" type="presParOf" srcId="{64D4CC9C-8B82-476D-A5DA-C1D80D67515B}" destId="{127736DA-989B-41A1-9AF2-E90021C143FC}" srcOrd="0" destOrd="0" presId="urn:microsoft.com/office/officeart/2005/8/layout/orgChart1"/>
    <dgm:cxn modelId="{0FCCCBC5-2C9C-4972-AD85-493BC3EE2D0E}" type="presParOf" srcId="{127736DA-989B-41A1-9AF2-E90021C143FC}" destId="{E4342C90-F7D5-4EF5-8C90-85A1FE7D3605}" srcOrd="0" destOrd="0" presId="urn:microsoft.com/office/officeart/2005/8/layout/orgChart1"/>
    <dgm:cxn modelId="{6DDC429D-962A-4AC5-99AD-BE8306F1CBD3}" type="presParOf" srcId="{127736DA-989B-41A1-9AF2-E90021C143FC}" destId="{55AC2D71-960D-48FE-BEF2-E968C4AD9402}" srcOrd="1" destOrd="0" presId="urn:microsoft.com/office/officeart/2005/8/layout/orgChart1"/>
    <dgm:cxn modelId="{219AA2B3-A5FB-460A-A1E0-F3105FDAD71A}" type="presParOf" srcId="{64D4CC9C-8B82-476D-A5DA-C1D80D67515B}" destId="{A79A2CA6-14AF-48C1-8B49-B02D62BBB2D7}" srcOrd="1" destOrd="0" presId="urn:microsoft.com/office/officeart/2005/8/layout/orgChart1"/>
    <dgm:cxn modelId="{5BCFA6BA-9E49-4277-A698-83D844060E8E}" type="presParOf" srcId="{64D4CC9C-8B82-476D-A5DA-C1D80D67515B}" destId="{92130DFC-9268-4D8B-8D03-FBB9FD23F366}" srcOrd="2" destOrd="0" presId="urn:microsoft.com/office/officeart/2005/8/layout/orgChart1"/>
    <dgm:cxn modelId="{45124F1F-BB5B-47B1-AAC4-18095ED122F0}" type="presParOf" srcId="{727299CF-DA1E-422A-8535-6F7A1D4007CD}" destId="{CAD568AF-97B4-4A4F-9A2D-5976F4DFE8FE}" srcOrd="4" destOrd="0" presId="urn:microsoft.com/office/officeart/2005/8/layout/orgChart1"/>
    <dgm:cxn modelId="{93CF8280-8344-4DF1-BF53-29EA0D026B2B}" type="presParOf" srcId="{727299CF-DA1E-422A-8535-6F7A1D4007CD}" destId="{36DD2FDA-62D3-4C78-A1EB-2CEB297E787A}" srcOrd="5" destOrd="0" presId="urn:microsoft.com/office/officeart/2005/8/layout/orgChart1"/>
    <dgm:cxn modelId="{4FDAA8CE-1E14-4719-9246-C8D27E72DE6C}" type="presParOf" srcId="{36DD2FDA-62D3-4C78-A1EB-2CEB297E787A}" destId="{956DBF3B-E6B6-49A6-A27F-13305D673F51}" srcOrd="0" destOrd="0" presId="urn:microsoft.com/office/officeart/2005/8/layout/orgChart1"/>
    <dgm:cxn modelId="{2E138139-D894-45AA-9024-0941189250C2}" type="presParOf" srcId="{956DBF3B-E6B6-49A6-A27F-13305D673F51}" destId="{382C0AFB-20D7-4A17-B0F7-4956C2BB89E3}" srcOrd="0" destOrd="0" presId="urn:microsoft.com/office/officeart/2005/8/layout/orgChart1"/>
    <dgm:cxn modelId="{7D1E0794-CEC9-42F8-8E80-4E5DA8BF7C7A}" type="presParOf" srcId="{956DBF3B-E6B6-49A6-A27F-13305D673F51}" destId="{BD3E21F3-7EA8-4A20-A63E-2F5BEEA39559}" srcOrd="1" destOrd="0" presId="urn:microsoft.com/office/officeart/2005/8/layout/orgChart1"/>
    <dgm:cxn modelId="{3DEA427D-CA09-40E6-8952-461ECB88F3F2}" type="presParOf" srcId="{36DD2FDA-62D3-4C78-A1EB-2CEB297E787A}" destId="{8C9974AB-56B5-42E9-862C-8F9A40150D32}" srcOrd="1" destOrd="0" presId="urn:microsoft.com/office/officeart/2005/8/layout/orgChart1"/>
    <dgm:cxn modelId="{65AC90FE-590F-4F59-BA94-C4BC30110B26}" type="presParOf" srcId="{36DD2FDA-62D3-4C78-A1EB-2CEB297E787A}" destId="{C5B7519B-953F-4B35-BBC9-7A4EA260F6AA}" srcOrd="2" destOrd="0" presId="urn:microsoft.com/office/officeart/2005/8/layout/orgChart1"/>
    <dgm:cxn modelId="{0057A08F-9B57-4EAE-864B-AB4B8C8E637B}" type="presParOf" srcId="{19865184-4FCB-4C6A-899D-B472231EC11A}" destId="{E98FE7EB-CDA3-4CB9-8617-CF3BBDF29A3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2EE0A8-5C01-486D-8DF2-165EFB001A2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AFA42BD-A503-4554-B656-A0A846BD00DE}">
      <dgm:prSet phldrT="[Текст]"/>
      <dgm:spPr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E4C8B90-99A2-4734-B703-E3B887D58DA9}" type="parTrans" cxnId="{A781A723-FF4F-4C23-86BB-905052EBAAF2}">
      <dgm:prSet/>
      <dgm:spPr/>
      <dgm:t>
        <a:bodyPr/>
        <a:lstStyle/>
        <a:p>
          <a:endParaRPr lang="ru-RU"/>
        </a:p>
      </dgm:t>
    </dgm:pt>
    <dgm:pt modelId="{A50D63FD-E950-4F88-A0AE-F7C2E060B477}" type="sibTrans" cxnId="{A781A723-FF4F-4C23-86BB-905052EBAAF2}">
      <dgm:prSet/>
      <dgm:spPr/>
      <dgm:t>
        <a:bodyPr/>
        <a:lstStyle/>
        <a:p>
          <a:endParaRPr lang="ru-RU"/>
        </a:p>
      </dgm:t>
    </dgm:pt>
    <dgm:pt modelId="{1094CF8C-5820-4F1C-9BCE-66655CE8894E}">
      <dgm:prSet phldrT="[Текст]"/>
      <dgm:spPr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9FA4A7D-5E97-4464-92A2-1CA337244620}" type="parTrans" cxnId="{D1A8A16A-A677-4CC2-A5A6-9CADF2C9F988}">
      <dgm:prSet/>
      <dgm:spPr/>
      <dgm:t>
        <a:bodyPr/>
        <a:lstStyle/>
        <a:p>
          <a:endParaRPr lang="ru-RU"/>
        </a:p>
      </dgm:t>
    </dgm:pt>
    <dgm:pt modelId="{BD584C9A-A075-4438-98A2-EDEF14B3404B}" type="sibTrans" cxnId="{D1A8A16A-A677-4CC2-A5A6-9CADF2C9F988}">
      <dgm:prSet/>
      <dgm:spPr/>
      <dgm:t>
        <a:bodyPr/>
        <a:lstStyle/>
        <a:p>
          <a:endParaRPr lang="ru-RU"/>
        </a:p>
      </dgm:t>
    </dgm:pt>
    <dgm:pt modelId="{51B06FC8-8CAB-4F2D-8965-B721CE4AA7F4}">
      <dgm:prSet phldrT="[Текст]"/>
      <dgm:spPr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8CC01A1-8A81-442E-A200-20B20E1762BD}" type="parTrans" cxnId="{9C0CA1BA-B825-4424-A910-949D01718A35}">
      <dgm:prSet/>
      <dgm:spPr/>
      <dgm:t>
        <a:bodyPr/>
        <a:lstStyle/>
        <a:p>
          <a:endParaRPr lang="ru-RU"/>
        </a:p>
      </dgm:t>
    </dgm:pt>
    <dgm:pt modelId="{8FDC4D9F-5F3F-437C-8D96-C0411817BF15}" type="sibTrans" cxnId="{9C0CA1BA-B825-4424-A910-949D01718A35}">
      <dgm:prSet/>
      <dgm:spPr/>
      <dgm:t>
        <a:bodyPr/>
        <a:lstStyle/>
        <a:p>
          <a:endParaRPr lang="ru-RU"/>
        </a:p>
      </dgm:t>
    </dgm:pt>
    <dgm:pt modelId="{E895F34A-2793-4441-AA98-D88D5ACBA701}" type="pres">
      <dgm:prSet presAssocID="{B02EE0A8-5C01-486D-8DF2-165EFB001A27}" presName="compositeShape" presStyleCnt="0">
        <dgm:presLayoutVars>
          <dgm:dir/>
          <dgm:resizeHandles/>
        </dgm:presLayoutVars>
      </dgm:prSet>
      <dgm:spPr/>
    </dgm:pt>
    <dgm:pt modelId="{295DB5B2-AE06-44A5-9C47-4D690C8D7DD8}" type="pres">
      <dgm:prSet presAssocID="{B02EE0A8-5C01-486D-8DF2-165EFB001A27}" presName="pyramid" presStyleLbl="node1" presStyleIdx="0" presStyleCnt="1" custScaleX="106677" custScaleY="100000" custLinFactNeighborX="-26322" custLinFactNeighborY="12528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>
          <a:solidFill>
            <a:schemeClr val="bg2">
              <a:lumMod val="10000"/>
            </a:schemeClr>
          </a:solidFill>
        </a:ln>
      </dgm:spPr>
    </dgm:pt>
    <dgm:pt modelId="{810A44D3-6870-430B-9390-4E45A482DB44}" type="pres">
      <dgm:prSet presAssocID="{B02EE0A8-5C01-486D-8DF2-165EFB001A27}" presName="theList" presStyleCnt="0"/>
      <dgm:spPr/>
    </dgm:pt>
    <dgm:pt modelId="{30DA0F69-48C2-4E4B-B1DC-FAACEE09B225}" type="pres">
      <dgm:prSet presAssocID="{FAFA42BD-A503-4554-B656-A0A846BD00DE}" presName="aNode" presStyleLbl="fgAcc1" presStyleIdx="0" presStyleCnt="3" custScaleX="64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F7157-2F6D-4908-8215-17715FCACD11}" type="pres">
      <dgm:prSet presAssocID="{FAFA42BD-A503-4554-B656-A0A846BD00DE}" presName="aSpace" presStyleCnt="0"/>
      <dgm:spPr/>
    </dgm:pt>
    <dgm:pt modelId="{096DEACC-940F-4BB5-AFE9-2EF36C607789}" type="pres">
      <dgm:prSet presAssocID="{1094CF8C-5820-4F1C-9BCE-66655CE8894E}" presName="aNode" presStyleLbl="fgAcc1" presStyleIdx="1" presStyleCnt="3" custScaleX="64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78C29-E395-4D73-958E-7EB91EBFA8D5}" type="pres">
      <dgm:prSet presAssocID="{1094CF8C-5820-4F1C-9BCE-66655CE8894E}" presName="aSpace" presStyleCnt="0"/>
      <dgm:spPr/>
    </dgm:pt>
    <dgm:pt modelId="{29A12679-CDC8-4B34-A28B-3C8D16E2465E}" type="pres">
      <dgm:prSet presAssocID="{51B06FC8-8CAB-4F2D-8965-B721CE4AA7F4}" presName="aNode" presStyleLbl="fgAcc1" presStyleIdx="2" presStyleCnt="3" custScaleX="64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BF267-8D9B-4D3D-AC41-E591ED89EF54}" type="pres">
      <dgm:prSet presAssocID="{51B06FC8-8CAB-4F2D-8965-B721CE4AA7F4}" presName="aSpace" presStyleCnt="0"/>
      <dgm:spPr/>
    </dgm:pt>
  </dgm:ptLst>
  <dgm:cxnLst>
    <dgm:cxn modelId="{C84B0CBD-615C-4D2D-9242-8D7E333DC22C}" type="presOf" srcId="{FAFA42BD-A503-4554-B656-A0A846BD00DE}" destId="{30DA0F69-48C2-4E4B-B1DC-FAACEE09B225}" srcOrd="0" destOrd="0" presId="urn:microsoft.com/office/officeart/2005/8/layout/pyramid2"/>
    <dgm:cxn modelId="{08261480-BD91-4C92-BBD1-E4808A5B8BDC}" type="presOf" srcId="{51B06FC8-8CAB-4F2D-8965-B721CE4AA7F4}" destId="{29A12679-CDC8-4B34-A28B-3C8D16E2465E}" srcOrd="0" destOrd="0" presId="urn:microsoft.com/office/officeart/2005/8/layout/pyramid2"/>
    <dgm:cxn modelId="{6A9777DF-F549-4902-A32A-88830DE3F1FD}" type="presOf" srcId="{1094CF8C-5820-4F1C-9BCE-66655CE8894E}" destId="{096DEACC-940F-4BB5-AFE9-2EF36C607789}" srcOrd="0" destOrd="0" presId="urn:microsoft.com/office/officeart/2005/8/layout/pyramid2"/>
    <dgm:cxn modelId="{9C0CA1BA-B825-4424-A910-949D01718A35}" srcId="{B02EE0A8-5C01-486D-8DF2-165EFB001A27}" destId="{51B06FC8-8CAB-4F2D-8965-B721CE4AA7F4}" srcOrd="2" destOrd="0" parTransId="{58CC01A1-8A81-442E-A200-20B20E1762BD}" sibTransId="{8FDC4D9F-5F3F-437C-8D96-C0411817BF15}"/>
    <dgm:cxn modelId="{B026C134-17F8-4929-8923-44BDFF1FE095}" type="presOf" srcId="{B02EE0A8-5C01-486D-8DF2-165EFB001A27}" destId="{E895F34A-2793-4441-AA98-D88D5ACBA701}" srcOrd="0" destOrd="0" presId="urn:microsoft.com/office/officeart/2005/8/layout/pyramid2"/>
    <dgm:cxn modelId="{A781A723-FF4F-4C23-86BB-905052EBAAF2}" srcId="{B02EE0A8-5C01-486D-8DF2-165EFB001A27}" destId="{FAFA42BD-A503-4554-B656-A0A846BD00DE}" srcOrd="0" destOrd="0" parTransId="{AE4C8B90-99A2-4734-B703-E3B887D58DA9}" sibTransId="{A50D63FD-E950-4F88-A0AE-F7C2E060B477}"/>
    <dgm:cxn modelId="{D1A8A16A-A677-4CC2-A5A6-9CADF2C9F988}" srcId="{B02EE0A8-5C01-486D-8DF2-165EFB001A27}" destId="{1094CF8C-5820-4F1C-9BCE-66655CE8894E}" srcOrd="1" destOrd="0" parTransId="{19FA4A7D-5E97-4464-92A2-1CA337244620}" sibTransId="{BD584C9A-A075-4438-98A2-EDEF14B3404B}"/>
    <dgm:cxn modelId="{80066390-E049-414F-B2E7-6575A67866A8}" type="presParOf" srcId="{E895F34A-2793-4441-AA98-D88D5ACBA701}" destId="{295DB5B2-AE06-44A5-9C47-4D690C8D7DD8}" srcOrd="0" destOrd="0" presId="urn:microsoft.com/office/officeart/2005/8/layout/pyramid2"/>
    <dgm:cxn modelId="{40189700-243E-47C4-8055-54B39ABD9D37}" type="presParOf" srcId="{E895F34A-2793-4441-AA98-D88D5ACBA701}" destId="{810A44D3-6870-430B-9390-4E45A482DB44}" srcOrd="1" destOrd="0" presId="urn:microsoft.com/office/officeart/2005/8/layout/pyramid2"/>
    <dgm:cxn modelId="{752E06AE-9CF6-4D6D-BA9E-53020B5AE816}" type="presParOf" srcId="{810A44D3-6870-430B-9390-4E45A482DB44}" destId="{30DA0F69-48C2-4E4B-B1DC-FAACEE09B225}" srcOrd="0" destOrd="0" presId="urn:microsoft.com/office/officeart/2005/8/layout/pyramid2"/>
    <dgm:cxn modelId="{61578BCF-F438-4382-A385-FA62F2EEE318}" type="presParOf" srcId="{810A44D3-6870-430B-9390-4E45A482DB44}" destId="{A1EF7157-2F6D-4908-8215-17715FCACD11}" srcOrd="1" destOrd="0" presId="urn:microsoft.com/office/officeart/2005/8/layout/pyramid2"/>
    <dgm:cxn modelId="{2EBB875E-C277-4E54-8C24-CC97FB95224D}" type="presParOf" srcId="{810A44D3-6870-430B-9390-4E45A482DB44}" destId="{096DEACC-940F-4BB5-AFE9-2EF36C607789}" srcOrd="2" destOrd="0" presId="urn:microsoft.com/office/officeart/2005/8/layout/pyramid2"/>
    <dgm:cxn modelId="{2D807D2A-D38D-4156-BD1F-534BE0748F46}" type="presParOf" srcId="{810A44D3-6870-430B-9390-4E45A482DB44}" destId="{A4A78C29-E395-4D73-958E-7EB91EBFA8D5}" srcOrd="3" destOrd="0" presId="urn:microsoft.com/office/officeart/2005/8/layout/pyramid2"/>
    <dgm:cxn modelId="{8BB63DCE-8B6D-4187-9327-72BBBBFA292A}" type="presParOf" srcId="{810A44D3-6870-430B-9390-4E45A482DB44}" destId="{29A12679-CDC8-4B34-A28B-3C8D16E2465E}" srcOrd="4" destOrd="0" presId="urn:microsoft.com/office/officeart/2005/8/layout/pyramid2"/>
    <dgm:cxn modelId="{A8CA8D96-2F73-45A3-AB10-9E0AC0F194C5}" type="presParOf" srcId="{810A44D3-6870-430B-9390-4E45A482DB44}" destId="{A9BBF267-8D9B-4D3D-AC41-E591ED89EF5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F656F9-FD45-49EA-8BE0-CBAF39D4C80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A4914E-EA53-4B49-B036-983E7580A334}">
      <dgm:prSet phldrT="[Текст]" custT="1"/>
      <dgm:spPr>
        <a:solidFill>
          <a:schemeClr val="accent6">
            <a:lumMod val="40000"/>
            <a:lumOff val="60000"/>
          </a:schemeClr>
        </a:solidFill>
        <a:ln w="15875">
          <a:solidFill>
            <a:schemeClr val="bg2">
              <a:lumMod val="25000"/>
            </a:schemeClr>
          </a:solidFill>
        </a:ln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Этапы работы с </a:t>
          </a:r>
          <a:r>
            <a:rPr lang="ru-RU" sz="1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инфграфикой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6642D8-587C-43E3-AE4E-393D86F59D33}" type="parTrans" cxnId="{92FA43B9-23DE-49EC-BB55-BD775A4C71C4}">
      <dgm:prSet/>
      <dgm:spPr/>
      <dgm:t>
        <a:bodyPr/>
        <a:lstStyle/>
        <a:p>
          <a:endParaRPr lang="ru-RU"/>
        </a:p>
      </dgm:t>
    </dgm:pt>
    <dgm:pt modelId="{4D4E88C8-8678-451B-B36D-233E3522050F}" type="sibTrans" cxnId="{92FA43B9-23DE-49EC-BB55-BD775A4C71C4}">
      <dgm:prSet/>
      <dgm:spPr/>
      <dgm:t>
        <a:bodyPr/>
        <a:lstStyle/>
        <a:p>
          <a:endParaRPr lang="ru-RU"/>
        </a:p>
      </dgm:t>
    </dgm:pt>
    <dgm:pt modelId="{1747B924-F4AD-478C-9884-A05B6752A863}">
      <dgm:prSet phldrT="[Текст]" custT="1"/>
      <dgm:spPr>
        <a:solidFill>
          <a:schemeClr val="accent6">
            <a:lumMod val="20000"/>
            <a:lumOff val="80000"/>
          </a:schemeClr>
        </a:solidFill>
        <a:ln w="15875"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400" b="1" dirty="0" err="1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Декодировка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FC1BB75-4BA4-48C5-9303-C5C6A411B2AB}" type="parTrans" cxnId="{0532EF04-FAC7-477F-8EBC-9C5645320C6F}">
      <dgm:prSet/>
      <dgm:spPr/>
      <dgm:t>
        <a:bodyPr/>
        <a:lstStyle/>
        <a:p>
          <a:endParaRPr lang="ru-RU"/>
        </a:p>
      </dgm:t>
    </dgm:pt>
    <dgm:pt modelId="{9B74C0B9-4605-4770-8121-F27AAA2B47FC}" type="sibTrans" cxnId="{0532EF04-FAC7-477F-8EBC-9C5645320C6F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3D36BA9-E047-4D4C-9380-C207827741F5}">
      <dgm:prSet phldrT="[Текст]" custT="1"/>
      <dgm:spPr>
        <a:solidFill>
          <a:schemeClr val="accent6">
            <a:lumMod val="20000"/>
            <a:lumOff val="8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Самостоятельная кодировка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92C738A-02E1-473B-8DE7-8ADA556DC0E5}" type="parTrans" cxnId="{7E58E32D-85D8-41F3-93AF-BDBC54E2B338}">
      <dgm:prSet/>
      <dgm:spPr/>
      <dgm:t>
        <a:bodyPr/>
        <a:lstStyle/>
        <a:p>
          <a:endParaRPr lang="ru-RU"/>
        </a:p>
      </dgm:t>
    </dgm:pt>
    <dgm:pt modelId="{BE58812F-4E67-4E8F-A5FB-B2BD9E5E9524}" type="sibTrans" cxnId="{7E58E32D-85D8-41F3-93AF-BDBC54E2B338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A86667E-8D4A-4D5D-8A65-684D0EC14BB4}">
      <dgm:prSet phldrT="[Текст]" custT="1"/>
      <dgm:spPr>
        <a:solidFill>
          <a:schemeClr val="accent6">
            <a:lumMod val="20000"/>
            <a:lumOff val="8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Презентация кодировки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EA43576-EFB1-4066-B051-398F0238EBFD}" type="parTrans" cxnId="{3EC8AA1D-D848-41D6-916D-87AE34933C8A}">
      <dgm:prSet/>
      <dgm:spPr/>
      <dgm:t>
        <a:bodyPr/>
        <a:lstStyle/>
        <a:p>
          <a:endParaRPr lang="ru-RU"/>
        </a:p>
      </dgm:t>
    </dgm:pt>
    <dgm:pt modelId="{790D4F19-ECD3-4B51-AD09-B8C8E6552030}" type="sibTrans" cxnId="{3EC8AA1D-D848-41D6-916D-87AE34933C8A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D0A4E6E2-3519-420E-A5D2-9622AA8669F2}">
      <dgm:prSet phldrT="[Текст]" custT="1"/>
      <dgm:spPr>
        <a:solidFill>
          <a:schemeClr val="accent6">
            <a:lumMod val="20000"/>
            <a:lumOff val="80000"/>
          </a:schemeClr>
        </a:solidFill>
        <a:ln w="15875"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Обучающая кодировка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BF1F5BB-4BB4-45B7-9AB5-CD6D7AA89D08}" type="parTrans" cxnId="{FE2D9974-9810-4407-A64F-3BE672C86EBC}">
      <dgm:prSet/>
      <dgm:spPr/>
      <dgm:t>
        <a:bodyPr/>
        <a:lstStyle/>
        <a:p>
          <a:endParaRPr lang="ru-RU"/>
        </a:p>
      </dgm:t>
    </dgm:pt>
    <dgm:pt modelId="{B4F63037-4737-44BD-B60A-D5E453B31604}" type="sibTrans" cxnId="{FE2D9974-9810-4407-A64F-3BE672C86EBC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493C1331-F18C-403F-919D-3D32C1AB5930}" type="pres">
      <dgm:prSet presAssocID="{51F656F9-FD45-49EA-8BE0-CBAF39D4C8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BF852-F126-4E79-9202-4E055C83B33A}" type="pres">
      <dgm:prSet presAssocID="{B6A4914E-EA53-4B49-B036-983E7580A334}" presName="centerShape" presStyleLbl="node0" presStyleIdx="0" presStyleCnt="1" custScaleX="124879" custScaleY="114722" custLinFactNeighborX="2182" custLinFactNeighborY="-1340"/>
      <dgm:spPr/>
      <dgm:t>
        <a:bodyPr/>
        <a:lstStyle/>
        <a:p>
          <a:endParaRPr lang="ru-RU"/>
        </a:p>
      </dgm:t>
    </dgm:pt>
    <dgm:pt modelId="{5453868C-5A87-458D-8730-CD77E2DC4CA2}" type="pres">
      <dgm:prSet presAssocID="{1747B924-F4AD-478C-9884-A05B6752A863}" presName="node" presStyleLbl="node1" presStyleIdx="0" presStyleCnt="4" custScaleX="191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DE45B-E861-4EC7-8897-995CA86FA187}" type="pres">
      <dgm:prSet presAssocID="{1747B924-F4AD-478C-9884-A05B6752A863}" presName="dummy" presStyleCnt="0"/>
      <dgm:spPr/>
    </dgm:pt>
    <dgm:pt modelId="{B858D3E8-32FF-4762-946E-7F1DC0393DAA}" type="pres">
      <dgm:prSet presAssocID="{9B74C0B9-4605-4770-8121-F27AAA2B47F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DD74952-3425-476B-ADF5-EB250A5DC277}" type="pres">
      <dgm:prSet presAssocID="{A3D36BA9-E047-4D4C-9380-C207827741F5}" presName="node" presStyleLbl="node1" presStyleIdx="1" presStyleCnt="4" custScaleX="160857" custRadScaleRad="117937" custRadScaleInc="-2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97BA1-284C-4B50-8DB0-5A86F9C5AFC2}" type="pres">
      <dgm:prSet presAssocID="{A3D36BA9-E047-4D4C-9380-C207827741F5}" presName="dummy" presStyleCnt="0"/>
      <dgm:spPr/>
    </dgm:pt>
    <dgm:pt modelId="{A3A969AC-AC03-485E-8DD7-CA6C954B457E}" type="pres">
      <dgm:prSet presAssocID="{BE58812F-4E67-4E8F-A5FB-B2BD9E5E952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31C9A8D-C3B5-4E9E-948A-8E3CD721B721}" type="pres">
      <dgm:prSet presAssocID="{FA86667E-8D4A-4D5D-8A65-684D0EC14BB4}" presName="node" presStyleLbl="node1" presStyleIdx="2" presStyleCnt="4" custScaleX="182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0B84D-9225-40F6-873A-1F7A23D5EFBB}" type="pres">
      <dgm:prSet presAssocID="{FA86667E-8D4A-4D5D-8A65-684D0EC14BB4}" presName="dummy" presStyleCnt="0"/>
      <dgm:spPr/>
    </dgm:pt>
    <dgm:pt modelId="{5E802115-4DB0-4B00-B5F2-793287EB7D30}" type="pres">
      <dgm:prSet presAssocID="{790D4F19-ECD3-4B51-AD09-B8C8E655203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5DC106C-76B4-4C52-9C3D-AF473D2FA09C}" type="pres">
      <dgm:prSet presAssocID="{D0A4E6E2-3519-420E-A5D2-9622AA8669F2}" presName="node" presStyleLbl="node1" presStyleIdx="3" presStyleCnt="4" custScaleX="177983" custRadScaleRad="115837" custRadScaleInc="3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2EF80-9010-41AE-987C-8C2BACC3A6D6}" type="pres">
      <dgm:prSet presAssocID="{D0A4E6E2-3519-420E-A5D2-9622AA8669F2}" presName="dummy" presStyleCnt="0"/>
      <dgm:spPr/>
    </dgm:pt>
    <dgm:pt modelId="{2AD6E423-5FAF-4622-A195-079D135D5954}" type="pres">
      <dgm:prSet presAssocID="{B4F63037-4737-44BD-B60A-D5E453B316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BDF8E25-6DD9-4C2C-802A-8FF9BEEFF5CD}" type="presOf" srcId="{FA86667E-8D4A-4D5D-8A65-684D0EC14BB4}" destId="{531C9A8D-C3B5-4E9E-948A-8E3CD721B721}" srcOrd="0" destOrd="0" presId="urn:microsoft.com/office/officeart/2005/8/layout/radial6"/>
    <dgm:cxn modelId="{54F8CCDC-B51D-4A55-90DA-1ABA77FD8423}" type="presOf" srcId="{B4F63037-4737-44BD-B60A-D5E453B31604}" destId="{2AD6E423-5FAF-4622-A195-079D135D5954}" srcOrd="0" destOrd="0" presId="urn:microsoft.com/office/officeart/2005/8/layout/radial6"/>
    <dgm:cxn modelId="{F3435D69-DF16-4178-B8ED-76E709E37485}" type="presOf" srcId="{9B74C0B9-4605-4770-8121-F27AAA2B47FC}" destId="{B858D3E8-32FF-4762-946E-7F1DC0393DAA}" srcOrd="0" destOrd="0" presId="urn:microsoft.com/office/officeart/2005/8/layout/radial6"/>
    <dgm:cxn modelId="{7E58E32D-85D8-41F3-93AF-BDBC54E2B338}" srcId="{B6A4914E-EA53-4B49-B036-983E7580A334}" destId="{A3D36BA9-E047-4D4C-9380-C207827741F5}" srcOrd="1" destOrd="0" parTransId="{E92C738A-02E1-473B-8DE7-8ADA556DC0E5}" sibTransId="{BE58812F-4E67-4E8F-A5FB-B2BD9E5E9524}"/>
    <dgm:cxn modelId="{92FA43B9-23DE-49EC-BB55-BD775A4C71C4}" srcId="{51F656F9-FD45-49EA-8BE0-CBAF39D4C80B}" destId="{B6A4914E-EA53-4B49-B036-983E7580A334}" srcOrd="0" destOrd="0" parTransId="{CB6642D8-587C-43E3-AE4E-393D86F59D33}" sibTransId="{4D4E88C8-8678-451B-B36D-233E3522050F}"/>
    <dgm:cxn modelId="{3E555A86-D37A-43FA-9CA9-8E2BD7C03A18}" type="presOf" srcId="{BE58812F-4E67-4E8F-A5FB-B2BD9E5E9524}" destId="{A3A969AC-AC03-485E-8DD7-CA6C954B457E}" srcOrd="0" destOrd="0" presId="urn:microsoft.com/office/officeart/2005/8/layout/radial6"/>
    <dgm:cxn modelId="{E4FA7F10-876D-4AB6-B55D-EC17D0F74B13}" type="presOf" srcId="{A3D36BA9-E047-4D4C-9380-C207827741F5}" destId="{EDD74952-3425-476B-ADF5-EB250A5DC277}" srcOrd="0" destOrd="0" presId="urn:microsoft.com/office/officeart/2005/8/layout/radial6"/>
    <dgm:cxn modelId="{36E00E61-C0AC-4535-85C5-8FDE4F1075E4}" type="presOf" srcId="{D0A4E6E2-3519-420E-A5D2-9622AA8669F2}" destId="{65DC106C-76B4-4C52-9C3D-AF473D2FA09C}" srcOrd="0" destOrd="0" presId="urn:microsoft.com/office/officeart/2005/8/layout/radial6"/>
    <dgm:cxn modelId="{23BC5899-EF2A-4E56-9BDE-24FB54E9F117}" type="presOf" srcId="{B6A4914E-EA53-4B49-B036-983E7580A334}" destId="{8E3BF852-F126-4E79-9202-4E055C83B33A}" srcOrd="0" destOrd="0" presId="urn:microsoft.com/office/officeart/2005/8/layout/radial6"/>
    <dgm:cxn modelId="{A5C2EFE1-9D65-48D9-AAE1-9748A1B2A369}" type="presOf" srcId="{790D4F19-ECD3-4B51-AD09-B8C8E6552030}" destId="{5E802115-4DB0-4B00-B5F2-793287EB7D30}" srcOrd="0" destOrd="0" presId="urn:microsoft.com/office/officeart/2005/8/layout/radial6"/>
    <dgm:cxn modelId="{FE2D9974-9810-4407-A64F-3BE672C86EBC}" srcId="{B6A4914E-EA53-4B49-B036-983E7580A334}" destId="{D0A4E6E2-3519-420E-A5D2-9622AA8669F2}" srcOrd="3" destOrd="0" parTransId="{EBF1F5BB-4BB4-45B7-9AB5-CD6D7AA89D08}" sibTransId="{B4F63037-4737-44BD-B60A-D5E453B31604}"/>
    <dgm:cxn modelId="{0532EF04-FAC7-477F-8EBC-9C5645320C6F}" srcId="{B6A4914E-EA53-4B49-B036-983E7580A334}" destId="{1747B924-F4AD-478C-9884-A05B6752A863}" srcOrd="0" destOrd="0" parTransId="{4FC1BB75-4BA4-48C5-9303-C5C6A411B2AB}" sibTransId="{9B74C0B9-4605-4770-8121-F27AAA2B47FC}"/>
    <dgm:cxn modelId="{4A2F4A18-B195-447F-B4AB-3C4A5466D9A9}" type="presOf" srcId="{1747B924-F4AD-478C-9884-A05B6752A863}" destId="{5453868C-5A87-458D-8730-CD77E2DC4CA2}" srcOrd="0" destOrd="0" presId="urn:microsoft.com/office/officeart/2005/8/layout/radial6"/>
    <dgm:cxn modelId="{A17E6114-2F33-4C77-87C3-31417C65AFCF}" type="presOf" srcId="{51F656F9-FD45-49EA-8BE0-CBAF39D4C80B}" destId="{493C1331-F18C-403F-919D-3D32C1AB5930}" srcOrd="0" destOrd="0" presId="urn:microsoft.com/office/officeart/2005/8/layout/radial6"/>
    <dgm:cxn modelId="{3EC8AA1D-D848-41D6-916D-87AE34933C8A}" srcId="{B6A4914E-EA53-4B49-B036-983E7580A334}" destId="{FA86667E-8D4A-4D5D-8A65-684D0EC14BB4}" srcOrd="2" destOrd="0" parTransId="{0EA43576-EFB1-4066-B051-398F0238EBFD}" sibTransId="{790D4F19-ECD3-4B51-AD09-B8C8E6552030}"/>
    <dgm:cxn modelId="{4920FA97-7C72-4ECE-8A71-408889623708}" type="presParOf" srcId="{493C1331-F18C-403F-919D-3D32C1AB5930}" destId="{8E3BF852-F126-4E79-9202-4E055C83B33A}" srcOrd="0" destOrd="0" presId="urn:microsoft.com/office/officeart/2005/8/layout/radial6"/>
    <dgm:cxn modelId="{46D86E0D-5C9F-48E9-B3FF-4E9DFBFF3B58}" type="presParOf" srcId="{493C1331-F18C-403F-919D-3D32C1AB5930}" destId="{5453868C-5A87-458D-8730-CD77E2DC4CA2}" srcOrd="1" destOrd="0" presId="urn:microsoft.com/office/officeart/2005/8/layout/radial6"/>
    <dgm:cxn modelId="{0538EB1C-2610-4AD0-9824-F35614DB1E47}" type="presParOf" srcId="{493C1331-F18C-403F-919D-3D32C1AB5930}" destId="{CEDDE45B-E861-4EC7-8897-995CA86FA187}" srcOrd="2" destOrd="0" presId="urn:microsoft.com/office/officeart/2005/8/layout/radial6"/>
    <dgm:cxn modelId="{FD4685DA-F66E-482E-A3E3-2FC9608DE06A}" type="presParOf" srcId="{493C1331-F18C-403F-919D-3D32C1AB5930}" destId="{B858D3E8-32FF-4762-946E-7F1DC0393DAA}" srcOrd="3" destOrd="0" presId="urn:microsoft.com/office/officeart/2005/8/layout/radial6"/>
    <dgm:cxn modelId="{9BBAB761-5A53-4246-82FC-EFDECD7B79B6}" type="presParOf" srcId="{493C1331-F18C-403F-919D-3D32C1AB5930}" destId="{EDD74952-3425-476B-ADF5-EB250A5DC277}" srcOrd="4" destOrd="0" presId="urn:microsoft.com/office/officeart/2005/8/layout/radial6"/>
    <dgm:cxn modelId="{4D2C5B45-D95A-46E4-84D7-3A537B83E3E7}" type="presParOf" srcId="{493C1331-F18C-403F-919D-3D32C1AB5930}" destId="{40597BA1-284C-4B50-8DB0-5A86F9C5AFC2}" srcOrd="5" destOrd="0" presId="urn:microsoft.com/office/officeart/2005/8/layout/radial6"/>
    <dgm:cxn modelId="{5A6B0756-87F1-4E71-B731-B5DFC1A37FC0}" type="presParOf" srcId="{493C1331-F18C-403F-919D-3D32C1AB5930}" destId="{A3A969AC-AC03-485E-8DD7-CA6C954B457E}" srcOrd="6" destOrd="0" presId="urn:microsoft.com/office/officeart/2005/8/layout/radial6"/>
    <dgm:cxn modelId="{66E82A00-08C2-4AA0-82D3-972CD78B53B6}" type="presParOf" srcId="{493C1331-F18C-403F-919D-3D32C1AB5930}" destId="{531C9A8D-C3B5-4E9E-948A-8E3CD721B721}" srcOrd="7" destOrd="0" presId="urn:microsoft.com/office/officeart/2005/8/layout/radial6"/>
    <dgm:cxn modelId="{092FA1E5-9E98-4324-96F7-D7074DA6DBD0}" type="presParOf" srcId="{493C1331-F18C-403F-919D-3D32C1AB5930}" destId="{68B0B84D-9225-40F6-873A-1F7A23D5EFBB}" srcOrd="8" destOrd="0" presId="urn:microsoft.com/office/officeart/2005/8/layout/radial6"/>
    <dgm:cxn modelId="{79DF1758-272F-4B09-A8C1-8A5F2FE72E1F}" type="presParOf" srcId="{493C1331-F18C-403F-919D-3D32C1AB5930}" destId="{5E802115-4DB0-4B00-B5F2-793287EB7D30}" srcOrd="9" destOrd="0" presId="urn:microsoft.com/office/officeart/2005/8/layout/radial6"/>
    <dgm:cxn modelId="{3FFF6096-C3DF-4A02-9D43-48818D2022D3}" type="presParOf" srcId="{493C1331-F18C-403F-919D-3D32C1AB5930}" destId="{65DC106C-76B4-4C52-9C3D-AF473D2FA09C}" srcOrd="10" destOrd="0" presId="urn:microsoft.com/office/officeart/2005/8/layout/radial6"/>
    <dgm:cxn modelId="{DA3D63AF-9990-4953-89B2-03211DF7B49F}" type="presParOf" srcId="{493C1331-F18C-403F-919D-3D32C1AB5930}" destId="{DA72EF80-9010-41AE-987C-8C2BACC3A6D6}" srcOrd="11" destOrd="0" presId="urn:microsoft.com/office/officeart/2005/8/layout/radial6"/>
    <dgm:cxn modelId="{E6CC444E-9450-4677-AE98-D2791C44C43A}" type="presParOf" srcId="{493C1331-F18C-403F-919D-3D32C1AB5930}" destId="{2AD6E423-5FAF-4622-A195-079D135D595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609CA6-410E-4EF7-9AFF-4F88A9F26A5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3D29B-A3B2-4E37-AA5D-73975473DF9F}">
      <dgm:prSet phldrT="[Текст]" custT="1"/>
      <dgm:spPr>
        <a:solidFill>
          <a:schemeClr val="accent6">
            <a:lumMod val="20000"/>
            <a:lumOff val="8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Приемы  формирования предпосылок читательской грамотности</a:t>
          </a:r>
          <a:endParaRPr lang="ru-RU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34811D-7325-4985-A211-80C0F3999166}" type="parTrans" cxnId="{25147E60-4E1D-4B4F-BE15-E69D83482A82}">
      <dgm:prSet/>
      <dgm:spPr/>
      <dgm:t>
        <a:bodyPr/>
        <a:lstStyle/>
        <a:p>
          <a:endParaRPr lang="ru-RU"/>
        </a:p>
      </dgm:t>
    </dgm:pt>
    <dgm:pt modelId="{71A526A3-6802-419C-A0F1-21D23D96DD4F}" type="sibTrans" cxnId="{25147E60-4E1D-4B4F-BE15-E69D83482A82}">
      <dgm:prSet/>
      <dgm:spPr/>
      <dgm:t>
        <a:bodyPr/>
        <a:lstStyle/>
        <a:p>
          <a:endParaRPr lang="ru-RU"/>
        </a:p>
      </dgm:t>
    </dgm:pt>
    <dgm:pt modelId="{5B945F3C-0B25-4628-9446-7325AC684962}">
      <dgm:prSet phldrT="[Текст]" custT="1"/>
      <dgm:spPr>
        <a:solidFill>
          <a:schemeClr val="accent6">
            <a:lumMod val="20000"/>
            <a:lumOff val="8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Кодирование</a:t>
          </a:r>
          <a:endParaRPr lang="ru-RU" sz="18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EE063FB-8EA0-4164-9CF5-D5DD5DD16A0A}" type="parTrans" cxnId="{F0C0E89D-AF2E-458E-A215-E99558F77111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ru-RU"/>
        </a:p>
      </dgm:t>
    </dgm:pt>
    <dgm:pt modelId="{0DC90BBA-5CDD-4903-BD91-9AAB0AE1617B}" type="sibTrans" cxnId="{F0C0E89D-AF2E-458E-A215-E99558F77111}">
      <dgm:prSet/>
      <dgm:spPr/>
      <dgm:t>
        <a:bodyPr/>
        <a:lstStyle/>
        <a:p>
          <a:endParaRPr lang="ru-RU"/>
        </a:p>
      </dgm:t>
    </dgm:pt>
    <dgm:pt modelId="{6F81CD2E-35C1-4C80-8D8A-5CA33A3D8BEF}">
      <dgm:prSet phldrT="[Текст]" custT="1"/>
      <dgm:spPr>
        <a:solidFill>
          <a:schemeClr val="accent6">
            <a:lumMod val="20000"/>
            <a:lumOff val="80000"/>
          </a:schemeClr>
        </a:solidFill>
        <a:ln w="15875"/>
      </dgm:spPr>
      <dgm:t>
        <a:bodyPr/>
        <a:lstStyle/>
        <a:p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Декодирование</a:t>
          </a:r>
          <a:endParaRPr lang="ru-RU" sz="18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516792B-8999-4A57-9CAC-3D90F3475EF8}" type="parTrans" cxnId="{DFEBE072-EDE8-4C72-A83A-09181511C31C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ru-RU"/>
        </a:p>
      </dgm:t>
    </dgm:pt>
    <dgm:pt modelId="{0010B5C6-910B-4361-8C52-8F606936788F}" type="sibTrans" cxnId="{DFEBE072-EDE8-4C72-A83A-09181511C31C}">
      <dgm:prSet/>
      <dgm:spPr/>
      <dgm:t>
        <a:bodyPr/>
        <a:lstStyle/>
        <a:p>
          <a:endParaRPr lang="ru-RU"/>
        </a:p>
      </dgm:t>
    </dgm:pt>
    <dgm:pt modelId="{23F378F6-0909-448E-A91A-4ECE3031AFBE}" type="pres">
      <dgm:prSet presAssocID="{87609CA6-410E-4EF7-9AFF-4F88A9F26A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7354EB-B4D0-42B8-BE03-80399C8515B1}" type="pres">
      <dgm:prSet presAssocID="{B733D29B-A3B2-4E37-AA5D-73975473DF9F}" presName="hierRoot1" presStyleCnt="0">
        <dgm:presLayoutVars>
          <dgm:hierBranch val="init"/>
        </dgm:presLayoutVars>
      </dgm:prSet>
      <dgm:spPr/>
    </dgm:pt>
    <dgm:pt modelId="{21590A67-0378-484B-9929-6F475F98B37F}" type="pres">
      <dgm:prSet presAssocID="{B733D29B-A3B2-4E37-AA5D-73975473DF9F}" presName="rootComposite1" presStyleCnt="0"/>
      <dgm:spPr/>
    </dgm:pt>
    <dgm:pt modelId="{BE1AD948-EF51-410F-8FF1-E8563E682096}" type="pres">
      <dgm:prSet presAssocID="{B733D29B-A3B2-4E37-AA5D-73975473DF9F}" presName="rootText1" presStyleLbl="node0" presStyleIdx="0" presStyleCnt="1" custScaleX="476383" custScaleY="487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4247AF-F029-4269-9B02-E3B10996D800}" type="pres">
      <dgm:prSet presAssocID="{B733D29B-A3B2-4E37-AA5D-73975473DF9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A49D630-33BC-4A1E-8FFF-9CC21260693C}" type="pres">
      <dgm:prSet presAssocID="{B733D29B-A3B2-4E37-AA5D-73975473DF9F}" presName="hierChild2" presStyleCnt="0"/>
      <dgm:spPr/>
    </dgm:pt>
    <dgm:pt modelId="{B5DBA186-D92C-49F9-A490-C2202C6F1C61}" type="pres">
      <dgm:prSet presAssocID="{3EE063FB-8EA0-4164-9CF5-D5DD5DD16A0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CEF18B8-3B77-4913-8D42-3704B8958CD2}" type="pres">
      <dgm:prSet presAssocID="{5B945F3C-0B25-4628-9446-7325AC684962}" presName="hierRoot2" presStyleCnt="0">
        <dgm:presLayoutVars>
          <dgm:hierBranch val="init"/>
        </dgm:presLayoutVars>
      </dgm:prSet>
      <dgm:spPr/>
    </dgm:pt>
    <dgm:pt modelId="{7E38FBC4-2DAC-4573-83D5-D3EE18203E73}" type="pres">
      <dgm:prSet presAssocID="{5B945F3C-0B25-4628-9446-7325AC684962}" presName="rootComposite" presStyleCnt="0"/>
      <dgm:spPr/>
    </dgm:pt>
    <dgm:pt modelId="{DE36628C-3D28-49D7-BB3E-90EEC732162F}" type="pres">
      <dgm:prSet presAssocID="{5B945F3C-0B25-4628-9446-7325AC684962}" presName="rootText" presStyleLbl="node2" presStyleIdx="0" presStyleCnt="2" custScaleX="200202" custScaleY="44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471765-9600-4E60-B48A-BE1FBD215CE0}" type="pres">
      <dgm:prSet presAssocID="{5B945F3C-0B25-4628-9446-7325AC684962}" presName="rootConnector" presStyleLbl="node2" presStyleIdx="0" presStyleCnt="2"/>
      <dgm:spPr/>
      <dgm:t>
        <a:bodyPr/>
        <a:lstStyle/>
        <a:p>
          <a:endParaRPr lang="ru-RU"/>
        </a:p>
      </dgm:t>
    </dgm:pt>
    <dgm:pt modelId="{974408EE-C371-40AD-8948-A9DEC38712F1}" type="pres">
      <dgm:prSet presAssocID="{5B945F3C-0B25-4628-9446-7325AC684962}" presName="hierChild4" presStyleCnt="0"/>
      <dgm:spPr/>
    </dgm:pt>
    <dgm:pt modelId="{1325AA79-72FE-4616-B522-059D481B99F0}" type="pres">
      <dgm:prSet presAssocID="{5B945F3C-0B25-4628-9446-7325AC684962}" presName="hierChild5" presStyleCnt="0"/>
      <dgm:spPr/>
    </dgm:pt>
    <dgm:pt modelId="{1E154073-F8ED-438E-8506-5B33B2684E91}" type="pres">
      <dgm:prSet presAssocID="{6516792B-8999-4A57-9CAC-3D90F3475EF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C0E3FB1E-C08D-466E-AED7-2A512D8DD4C4}" type="pres">
      <dgm:prSet presAssocID="{6F81CD2E-35C1-4C80-8D8A-5CA33A3D8BEF}" presName="hierRoot2" presStyleCnt="0">
        <dgm:presLayoutVars>
          <dgm:hierBranch val="init"/>
        </dgm:presLayoutVars>
      </dgm:prSet>
      <dgm:spPr/>
    </dgm:pt>
    <dgm:pt modelId="{1AF485B4-35E9-4A99-ADD8-D7D4DB3630AA}" type="pres">
      <dgm:prSet presAssocID="{6F81CD2E-35C1-4C80-8D8A-5CA33A3D8BEF}" presName="rootComposite" presStyleCnt="0"/>
      <dgm:spPr/>
    </dgm:pt>
    <dgm:pt modelId="{2112F639-D557-435E-AD6A-6BB3028A44B3}" type="pres">
      <dgm:prSet presAssocID="{6F81CD2E-35C1-4C80-8D8A-5CA33A3D8BEF}" presName="rootText" presStyleLbl="node2" presStyleIdx="1" presStyleCnt="2" custScaleX="203225" custScaleY="44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DA8996-7BD6-4C8F-8AF8-E0C6CB66E06A}" type="pres">
      <dgm:prSet presAssocID="{6F81CD2E-35C1-4C80-8D8A-5CA33A3D8BEF}" presName="rootConnector" presStyleLbl="node2" presStyleIdx="1" presStyleCnt="2"/>
      <dgm:spPr/>
      <dgm:t>
        <a:bodyPr/>
        <a:lstStyle/>
        <a:p>
          <a:endParaRPr lang="ru-RU"/>
        </a:p>
      </dgm:t>
    </dgm:pt>
    <dgm:pt modelId="{70F5EE16-6120-49FD-A341-693C40D9F39C}" type="pres">
      <dgm:prSet presAssocID="{6F81CD2E-35C1-4C80-8D8A-5CA33A3D8BEF}" presName="hierChild4" presStyleCnt="0"/>
      <dgm:spPr/>
    </dgm:pt>
    <dgm:pt modelId="{51753BAE-D51F-4695-A407-AF97B1FF88EE}" type="pres">
      <dgm:prSet presAssocID="{6F81CD2E-35C1-4C80-8D8A-5CA33A3D8BEF}" presName="hierChild5" presStyleCnt="0"/>
      <dgm:spPr/>
    </dgm:pt>
    <dgm:pt modelId="{C4140C13-4CEB-4100-A196-80DAF8C723A7}" type="pres">
      <dgm:prSet presAssocID="{B733D29B-A3B2-4E37-AA5D-73975473DF9F}" presName="hierChild3" presStyleCnt="0"/>
      <dgm:spPr/>
    </dgm:pt>
  </dgm:ptLst>
  <dgm:cxnLst>
    <dgm:cxn modelId="{B74953B4-B333-4DAD-97BE-C530795CBDEF}" type="presOf" srcId="{6F81CD2E-35C1-4C80-8D8A-5CA33A3D8BEF}" destId="{89DA8996-7BD6-4C8F-8AF8-E0C6CB66E06A}" srcOrd="1" destOrd="0" presId="urn:microsoft.com/office/officeart/2005/8/layout/orgChart1"/>
    <dgm:cxn modelId="{BBAB8E18-0A69-478D-B751-70BD4D157A2B}" type="presOf" srcId="{5B945F3C-0B25-4628-9446-7325AC684962}" destId="{D4471765-9600-4E60-B48A-BE1FBD215CE0}" srcOrd="1" destOrd="0" presId="urn:microsoft.com/office/officeart/2005/8/layout/orgChart1"/>
    <dgm:cxn modelId="{F0C0E89D-AF2E-458E-A215-E99558F77111}" srcId="{B733D29B-A3B2-4E37-AA5D-73975473DF9F}" destId="{5B945F3C-0B25-4628-9446-7325AC684962}" srcOrd="0" destOrd="0" parTransId="{3EE063FB-8EA0-4164-9CF5-D5DD5DD16A0A}" sibTransId="{0DC90BBA-5CDD-4903-BD91-9AAB0AE1617B}"/>
    <dgm:cxn modelId="{32EB2130-5CC1-46EF-A938-B3B741093F6B}" type="presOf" srcId="{6516792B-8999-4A57-9CAC-3D90F3475EF8}" destId="{1E154073-F8ED-438E-8506-5B33B2684E91}" srcOrd="0" destOrd="0" presId="urn:microsoft.com/office/officeart/2005/8/layout/orgChart1"/>
    <dgm:cxn modelId="{25147E60-4E1D-4B4F-BE15-E69D83482A82}" srcId="{87609CA6-410E-4EF7-9AFF-4F88A9F26A5B}" destId="{B733D29B-A3B2-4E37-AA5D-73975473DF9F}" srcOrd="0" destOrd="0" parTransId="{CD34811D-7325-4985-A211-80C0F3999166}" sibTransId="{71A526A3-6802-419C-A0F1-21D23D96DD4F}"/>
    <dgm:cxn modelId="{8F22E7F3-8A2A-44C4-8D40-3878E7C52605}" type="presOf" srcId="{5B945F3C-0B25-4628-9446-7325AC684962}" destId="{DE36628C-3D28-49D7-BB3E-90EEC732162F}" srcOrd="0" destOrd="0" presId="urn:microsoft.com/office/officeart/2005/8/layout/orgChart1"/>
    <dgm:cxn modelId="{6BB881E2-F826-41F2-B96B-EB826B56A44E}" type="presOf" srcId="{87609CA6-410E-4EF7-9AFF-4F88A9F26A5B}" destId="{23F378F6-0909-448E-A91A-4ECE3031AFBE}" srcOrd="0" destOrd="0" presId="urn:microsoft.com/office/officeart/2005/8/layout/orgChart1"/>
    <dgm:cxn modelId="{02636AC6-CA7C-48A2-AFBE-E97B6D545AC6}" type="presOf" srcId="{B733D29B-A3B2-4E37-AA5D-73975473DF9F}" destId="{534247AF-F029-4269-9B02-E3B10996D800}" srcOrd="1" destOrd="0" presId="urn:microsoft.com/office/officeart/2005/8/layout/orgChart1"/>
    <dgm:cxn modelId="{DFEBE072-EDE8-4C72-A83A-09181511C31C}" srcId="{B733D29B-A3B2-4E37-AA5D-73975473DF9F}" destId="{6F81CD2E-35C1-4C80-8D8A-5CA33A3D8BEF}" srcOrd="1" destOrd="0" parTransId="{6516792B-8999-4A57-9CAC-3D90F3475EF8}" sibTransId="{0010B5C6-910B-4361-8C52-8F606936788F}"/>
    <dgm:cxn modelId="{82599642-C72D-40BD-AED8-C3F262174040}" type="presOf" srcId="{B733D29B-A3B2-4E37-AA5D-73975473DF9F}" destId="{BE1AD948-EF51-410F-8FF1-E8563E682096}" srcOrd="0" destOrd="0" presId="urn:microsoft.com/office/officeart/2005/8/layout/orgChart1"/>
    <dgm:cxn modelId="{9A89F0FA-4132-4F29-A514-9EC0C74470F0}" type="presOf" srcId="{3EE063FB-8EA0-4164-9CF5-D5DD5DD16A0A}" destId="{B5DBA186-D92C-49F9-A490-C2202C6F1C61}" srcOrd="0" destOrd="0" presId="urn:microsoft.com/office/officeart/2005/8/layout/orgChart1"/>
    <dgm:cxn modelId="{712D5649-C1BE-4CBA-AE1D-E7EA5FB324DD}" type="presOf" srcId="{6F81CD2E-35C1-4C80-8D8A-5CA33A3D8BEF}" destId="{2112F639-D557-435E-AD6A-6BB3028A44B3}" srcOrd="0" destOrd="0" presId="urn:microsoft.com/office/officeart/2005/8/layout/orgChart1"/>
    <dgm:cxn modelId="{76DDEE4C-383F-42B1-A07E-E98992F972CA}" type="presParOf" srcId="{23F378F6-0909-448E-A91A-4ECE3031AFBE}" destId="{977354EB-B4D0-42B8-BE03-80399C8515B1}" srcOrd="0" destOrd="0" presId="urn:microsoft.com/office/officeart/2005/8/layout/orgChart1"/>
    <dgm:cxn modelId="{DE4A5F2B-D109-4201-82A9-32B3C152B2EB}" type="presParOf" srcId="{977354EB-B4D0-42B8-BE03-80399C8515B1}" destId="{21590A67-0378-484B-9929-6F475F98B37F}" srcOrd="0" destOrd="0" presId="urn:microsoft.com/office/officeart/2005/8/layout/orgChart1"/>
    <dgm:cxn modelId="{4BAE9248-E16E-4A8B-8D11-BB51DDA83753}" type="presParOf" srcId="{21590A67-0378-484B-9929-6F475F98B37F}" destId="{BE1AD948-EF51-410F-8FF1-E8563E682096}" srcOrd="0" destOrd="0" presId="urn:microsoft.com/office/officeart/2005/8/layout/orgChart1"/>
    <dgm:cxn modelId="{ED76F77F-BFD8-409A-BF03-9C20510B72F6}" type="presParOf" srcId="{21590A67-0378-484B-9929-6F475F98B37F}" destId="{534247AF-F029-4269-9B02-E3B10996D800}" srcOrd="1" destOrd="0" presId="urn:microsoft.com/office/officeart/2005/8/layout/orgChart1"/>
    <dgm:cxn modelId="{E7EF5DD7-18BD-4B1D-860E-E6946001A6A3}" type="presParOf" srcId="{977354EB-B4D0-42B8-BE03-80399C8515B1}" destId="{3A49D630-33BC-4A1E-8FFF-9CC21260693C}" srcOrd="1" destOrd="0" presId="urn:microsoft.com/office/officeart/2005/8/layout/orgChart1"/>
    <dgm:cxn modelId="{C93C5D51-8E53-40EC-9257-081FD95D7908}" type="presParOf" srcId="{3A49D630-33BC-4A1E-8FFF-9CC21260693C}" destId="{B5DBA186-D92C-49F9-A490-C2202C6F1C61}" srcOrd="0" destOrd="0" presId="urn:microsoft.com/office/officeart/2005/8/layout/orgChart1"/>
    <dgm:cxn modelId="{FCFFA15A-0CED-463A-BEC6-E4D4FAED4254}" type="presParOf" srcId="{3A49D630-33BC-4A1E-8FFF-9CC21260693C}" destId="{ECEF18B8-3B77-4913-8D42-3704B8958CD2}" srcOrd="1" destOrd="0" presId="urn:microsoft.com/office/officeart/2005/8/layout/orgChart1"/>
    <dgm:cxn modelId="{3896CA09-0075-4BDD-A5A2-67855AD8E171}" type="presParOf" srcId="{ECEF18B8-3B77-4913-8D42-3704B8958CD2}" destId="{7E38FBC4-2DAC-4573-83D5-D3EE18203E73}" srcOrd="0" destOrd="0" presId="urn:microsoft.com/office/officeart/2005/8/layout/orgChart1"/>
    <dgm:cxn modelId="{106EF4A1-0E7B-48F2-9AEE-145D3614EE96}" type="presParOf" srcId="{7E38FBC4-2DAC-4573-83D5-D3EE18203E73}" destId="{DE36628C-3D28-49D7-BB3E-90EEC732162F}" srcOrd="0" destOrd="0" presId="urn:microsoft.com/office/officeart/2005/8/layout/orgChart1"/>
    <dgm:cxn modelId="{1A98FF9B-1027-4B06-8558-63BECDED2C31}" type="presParOf" srcId="{7E38FBC4-2DAC-4573-83D5-D3EE18203E73}" destId="{D4471765-9600-4E60-B48A-BE1FBD215CE0}" srcOrd="1" destOrd="0" presId="urn:microsoft.com/office/officeart/2005/8/layout/orgChart1"/>
    <dgm:cxn modelId="{1A4CC391-EEEC-4CA7-96AF-069EB430E67F}" type="presParOf" srcId="{ECEF18B8-3B77-4913-8D42-3704B8958CD2}" destId="{974408EE-C371-40AD-8948-A9DEC38712F1}" srcOrd="1" destOrd="0" presId="urn:microsoft.com/office/officeart/2005/8/layout/orgChart1"/>
    <dgm:cxn modelId="{6B01076A-E704-422E-B43F-303DB54DDAE5}" type="presParOf" srcId="{ECEF18B8-3B77-4913-8D42-3704B8958CD2}" destId="{1325AA79-72FE-4616-B522-059D481B99F0}" srcOrd="2" destOrd="0" presId="urn:microsoft.com/office/officeart/2005/8/layout/orgChart1"/>
    <dgm:cxn modelId="{F4F15F68-F623-4CAB-9789-6D33BF4A2D82}" type="presParOf" srcId="{3A49D630-33BC-4A1E-8FFF-9CC21260693C}" destId="{1E154073-F8ED-438E-8506-5B33B2684E91}" srcOrd="2" destOrd="0" presId="urn:microsoft.com/office/officeart/2005/8/layout/orgChart1"/>
    <dgm:cxn modelId="{269DB035-F855-4A07-AA48-FE6D3335DDEB}" type="presParOf" srcId="{3A49D630-33BC-4A1E-8FFF-9CC21260693C}" destId="{C0E3FB1E-C08D-466E-AED7-2A512D8DD4C4}" srcOrd="3" destOrd="0" presId="urn:microsoft.com/office/officeart/2005/8/layout/orgChart1"/>
    <dgm:cxn modelId="{DC002093-320B-47B4-A5FB-8CA45B04A85D}" type="presParOf" srcId="{C0E3FB1E-C08D-466E-AED7-2A512D8DD4C4}" destId="{1AF485B4-35E9-4A99-ADD8-D7D4DB3630AA}" srcOrd="0" destOrd="0" presId="urn:microsoft.com/office/officeart/2005/8/layout/orgChart1"/>
    <dgm:cxn modelId="{F718DE9E-C30E-42DD-949D-0C735C324853}" type="presParOf" srcId="{1AF485B4-35E9-4A99-ADD8-D7D4DB3630AA}" destId="{2112F639-D557-435E-AD6A-6BB3028A44B3}" srcOrd="0" destOrd="0" presId="urn:microsoft.com/office/officeart/2005/8/layout/orgChart1"/>
    <dgm:cxn modelId="{90268D47-A2AC-4A88-B528-05452EFF90B3}" type="presParOf" srcId="{1AF485B4-35E9-4A99-ADD8-D7D4DB3630AA}" destId="{89DA8996-7BD6-4C8F-8AF8-E0C6CB66E06A}" srcOrd="1" destOrd="0" presId="urn:microsoft.com/office/officeart/2005/8/layout/orgChart1"/>
    <dgm:cxn modelId="{7BD74963-8653-4042-9004-86D911B7CFEF}" type="presParOf" srcId="{C0E3FB1E-C08D-466E-AED7-2A512D8DD4C4}" destId="{70F5EE16-6120-49FD-A341-693C40D9F39C}" srcOrd="1" destOrd="0" presId="urn:microsoft.com/office/officeart/2005/8/layout/orgChart1"/>
    <dgm:cxn modelId="{531B25AD-AE89-457C-8608-769EE11FAEDE}" type="presParOf" srcId="{C0E3FB1E-C08D-466E-AED7-2A512D8DD4C4}" destId="{51753BAE-D51F-4695-A407-AF97B1FF88EE}" srcOrd="2" destOrd="0" presId="urn:microsoft.com/office/officeart/2005/8/layout/orgChart1"/>
    <dgm:cxn modelId="{6FF424F2-F31A-46C1-9C52-C0512A1E95DD}" type="presParOf" srcId="{977354EB-B4D0-42B8-BE03-80399C8515B1}" destId="{C4140C13-4CEB-4100-A196-80DAF8C723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F656F9-FD45-49EA-8BE0-CBAF39D4C80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A4914E-EA53-4B49-B036-983E7580A334}">
      <dgm:prSet phldrT="[Текст]" custT="1"/>
      <dgm:spPr>
        <a:solidFill>
          <a:schemeClr val="accent6">
            <a:lumMod val="40000"/>
            <a:lumOff val="60000"/>
          </a:schemeClr>
        </a:solidFill>
        <a:ln w="15875"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Приемы кодировки информации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6642D8-587C-43E3-AE4E-393D86F59D33}" type="parTrans" cxnId="{92FA43B9-23DE-49EC-BB55-BD775A4C71C4}">
      <dgm:prSet/>
      <dgm:spPr/>
      <dgm:t>
        <a:bodyPr/>
        <a:lstStyle/>
        <a:p>
          <a:endParaRPr lang="ru-RU"/>
        </a:p>
      </dgm:t>
    </dgm:pt>
    <dgm:pt modelId="{4D4E88C8-8678-451B-B36D-233E3522050F}" type="sibTrans" cxnId="{92FA43B9-23DE-49EC-BB55-BD775A4C71C4}">
      <dgm:prSet/>
      <dgm:spPr/>
      <dgm:t>
        <a:bodyPr/>
        <a:lstStyle/>
        <a:p>
          <a:endParaRPr lang="ru-RU"/>
        </a:p>
      </dgm:t>
    </dgm:pt>
    <dgm:pt modelId="{1747B924-F4AD-478C-9884-A05B6752A863}">
      <dgm:prSet phldrT="[Текст]" custT="1"/>
      <dgm:spPr>
        <a:solidFill>
          <a:schemeClr val="accent6">
            <a:lumMod val="20000"/>
            <a:lumOff val="80000"/>
          </a:schemeClr>
        </a:solidFill>
        <a:ln w="15875"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Единичная кодировка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FC1BB75-4BA4-48C5-9303-C5C6A411B2AB}" type="parTrans" cxnId="{0532EF04-FAC7-477F-8EBC-9C5645320C6F}">
      <dgm:prSet/>
      <dgm:spPr/>
      <dgm:t>
        <a:bodyPr/>
        <a:lstStyle/>
        <a:p>
          <a:endParaRPr lang="ru-RU"/>
        </a:p>
      </dgm:t>
    </dgm:pt>
    <dgm:pt modelId="{9B74C0B9-4605-4770-8121-F27AAA2B47FC}" type="sibTrans" cxnId="{0532EF04-FAC7-477F-8EBC-9C5645320C6F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3D36BA9-E047-4D4C-9380-C207827741F5}">
      <dgm:prSet phldrT="[Текст]" custT="1"/>
      <dgm:spPr>
        <a:solidFill>
          <a:schemeClr val="accent6">
            <a:lumMod val="20000"/>
            <a:lumOff val="8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Фразовая кодировка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92C738A-02E1-473B-8DE7-8ADA556DC0E5}" type="parTrans" cxnId="{7E58E32D-85D8-41F3-93AF-BDBC54E2B338}">
      <dgm:prSet/>
      <dgm:spPr/>
      <dgm:t>
        <a:bodyPr/>
        <a:lstStyle/>
        <a:p>
          <a:endParaRPr lang="ru-RU"/>
        </a:p>
      </dgm:t>
    </dgm:pt>
    <dgm:pt modelId="{BE58812F-4E67-4E8F-A5FB-B2BD9E5E9524}" type="sibTrans" cxnId="{7E58E32D-85D8-41F3-93AF-BDBC54E2B338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A86667E-8D4A-4D5D-8A65-684D0EC14BB4}">
      <dgm:prSet phldrT="[Текст]" custT="1"/>
      <dgm:spPr>
        <a:solidFill>
          <a:schemeClr val="accent6">
            <a:lumMod val="20000"/>
            <a:lumOff val="8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Двоичная кодировка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EA43576-EFB1-4066-B051-398F0238EBFD}" type="parTrans" cxnId="{3EC8AA1D-D848-41D6-916D-87AE34933C8A}">
      <dgm:prSet/>
      <dgm:spPr/>
      <dgm:t>
        <a:bodyPr/>
        <a:lstStyle/>
        <a:p>
          <a:endParaRPr lang="ru-RU"/>
        </a:p>
      </dgm:t>
    </dgm:pt>
    <dgm:pt modelId="{790D4F19-ECD3-4B51-AD09-B8C8E6552030}" type="sibTrans" cxnId="{3EC8AA1D-D848-41D6-916D-87AE34933C8A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493C1331-F18C-403F-919D-3D32C1AB5930}" type="pres">
      <dgm:prSet presAssocID="{51F656F9-FD45-49EA-8BE0-CBAF39D4C8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BF852-F126-4E79-9202-4E055C83B33A}" type="pres">
      <dgm:prSet presAssocID="{B6A4914E-EA53-4B49-B036-983E7580A334}" presName="centerShape" presStyleLbl="node0" presStyleIdx="0" presStyleCnt="1" custScaleX="108075" custScaleY="95135" custLinFactNeighborX="5229" custLinFactNeighborY="-2840"/>
      <dgm:spPr/>
      <dgm:t>
        <a:bodyPr/>
        <a:lstStyle/>
        <a:p>
          <a:endParaRPr lang="ru-RU"/>
        </a:p>
      </dgm:t>
    </dgm:pt>
    <dgm:pt modelId="{5453868C-5A87-458D-8730-CD77E2DC4CA2}" type="pres">
      <dgm:prSet presAssocID="{1747B924-F4AD-478C-9884-A05B6752A863}" presName="node" presStyleLbl="node1" presStyleIdx="0" presStyleCnt="3" custScaleX="165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DE45B-E861-4EC7-8897-995CA86FA187}" type="pres">
      <dgm:prSet presAssocID="{1747B924-F4AD-478C-9884-A05B6752A863}" presName="dummy" presStyleCnt="0"/>
      <dgm:spPr/>
    </dgm:pt>
    <dgm:pt modelId="{B858D3E8-32FF-4762-946E-7F1DC0393DAA}" type="pres">
      <dgm:prSet presAssocID="{9B74C0B9-4605-4770-8121-F27AAA2B47F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DD74952-3425-476B-ADF5-EB250A5DC277}" type="pres">
      <dgm:prSet presAssocID="{A3D36BA9-E047-4D4C-9380-C207827741F5}" presName="node" presStyleLbl="node1" presStyleIdx="1" presStyleCnt="3" custScaleX="160383" custRadScaleRad="114782" custRadScaleInc="-7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97BA1-284C-4B50-8DB0-5A86F9C5AFC2}" type="pres">
      <dgm:prSet presAssocID="{A3D36BA9-E047-4D4C-9380-C207827741F5}" presName="dummy" presStyleCnt="0"/>
      <dgm:spPr/>
    </dgm:pt>
    <dgm:pt modelId="{A3A969AC-AC03-485E-8DD7-CA6C954B457E}" type="pres">
      <dgm:prSet presAssocID="{BE58812F-4E67-4E8F-A5FB-B2BD9E5E9524}" presName="sibTrans" presStyleLbl="sibTrans2D1" presStyleIdx="1" presStyleCnt="3" custScaleX="89307" custScaleY="75606"/>
      <dgm:spPr/>
      <dgm:t>
        <a:bodyPr/>
        <a:lstStyle/>
        <a:p>
          <a:endParaRPr lang="ru-RU"/>
        </a:p>
      </dgm:t>
    </dgm:pt>
    <dgm:pt modelId="{531C9A8D-C3B5-4E9E-948A-8E3CD721B721}" type="pres">
      <dgm:prSet presAssocID="{FA86667E-8D4A-4D5D-8A65-684D0EC14BB4}" presName="node" presStyleLbl="node1" presStyleIdx="2" presStyleCnt="3" custScaleX="168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0B84D-9225-40F6-873A-1F7A23D5EFBB}" type="pres">
      <dgm:prSet presAssocID="{FA86667E-8D4A-4D5D-8A65-684D0EC14BB4}" presName="dummy" presStyleCnt="0"/>
      <dgm:spPr/>
    </dgm:pt>
    <dgm:pt modelId="{5E802115-4DB0-4B00-B5F2-793287EB7D30}" type="pres">
      <dgm:prSet presAssocID="{790D4F19-ECD3-4B51-AD09-B8C8E6552030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FF35384-40D3-4C26-A04A-46D31D96BEAE}" type="presOf" srcId="{1747B924-F4AD-478C-9884-A05B6752A863}" destId="{5453868C-5A87-458D-8730-CD77E2DC4CA2}" srcOrd="0" destOrd="0" presId="urn:microsoft.com/office/officeart/2005/8/layout/radial6"/>
    <dgm:cxn modelId="{15A88599-BF64-4691-BFF2-8A206B0064D9}" type="presOf" srcId="{790D4F19-ECD3-4B51-AD09-B8C8E6552030}" destId="{5E802115-4DB0-4B00-B5F2-793287EB7D30}" srcOrd="0" destOrd="0" presId="urn:microsoft.com/office/officeart/2005/8/layout/radial6"/>
    <dgm:cxn modelId="{7E58E32D-85D8-41F3-93AF-BDBC54E2B338}" srcId="{B6A4914E-EA53-4B49-B036-983E7580A334}" destId="{A3D36BA9-E047-4D4C-9380-C207827741F5}" srcOrd="1" destOrd="0" parTransId="{E92C738A-02E1-473B-8DE7-8ADA556DC0E5}" sibTransId="{BE58812F-4E67-4E8F-A5FB-B2BD9E5E9524}"/>
    <dgm:cxn modelId="{92FA43B9-23DE-49EC-BB55-BD775A4C71C4}" srcId="{51F656F9-FD45-49EA-8BE0-CBAF39D4C80B}" destId="{B6A4914E-EA53-4B49-B036-983E7580A334}" srcOrd="0" destOrd="0" parTransId="{CB6642D8-587C-43E3-AE4E-393D86F59D33}" sibTransId="{4D4E88C8-8678-451B-B36D-233E3522050F}"/>
    <dgm:cxn modelId="{0C87F366-7C29-414C-BE52-59982B34C828}" type="presOf" srcId="{FA86667E-8D4A-4D5D-8A65-684D0EC14BB4}" destId="{531C9A8D-C3B5-4E9E-948A-8E3CD721B721}" srcOrd="0" destOrd="0" presId="urn:microsoft.com/office/officeart/2005/8/layout/radial6"/>
    <dgm:cxn modelId="{DD1D4F15-EC9E-4922-81CD-DDC9C9AA777E}" type="presOf" srcId="{9B74C0B9-4605-4770-8121-F27AAA2B47FC}" destId="{B858D3E8-32FF-4762-946E-7F1DC0393DAA}" srcOrd="0" destOrd="0" presId="urn:microsoft.com/office/officeart/2005/8/layout/radial6"/>
    <dgm:cxn modelId="{9CE1BC11-0EDF-4E8E-B501-230E98F0816D}" type="presOf" srcId="{B6A4914E-EA53-4B49-B036-983E7580A334}" destId="{8E3BF852-F126-4E79-9202-4E055C83B33A}" srcOrd="0" destOrd="0" presId="urn:microsoft.com/office/officeart/2005/8/layout/radial6"/>
    <dgm:cxn modelId="{6CA418EE-A8C0-4228-AE35-3A4330D1E2E3}" type="presOf" srcId="{BE58812F-4E67-4E8F-A5FB-B2BD9E5E9524}" destId="{A3A969AC-AC03-485E-8DD7-CA6C954B457E}" srcOrd="0" destOrd="0" presId="urn:microsoft.com/office/officeart/2005/8/layout/radial6"/>
    <dgm:cxn modelId="{0532EF04-FAC7-477F-8EBC-9C5645320C6F}" srcId="{B6A4914E-EA53-4B49-B036-983E7580A334}" destId="{1747B924-F4AD-478C-9884-A05B6752A863}" srcOrd="0" destOrd="0" parTransId="{4FC1BB75-4BA4-48C5-9303-C5C6A411B2AB}" sibTransId="{9B74C0B9-4605-4770-8121-F27AAA2B47FC}"/>
    <dgm:cxn modelId="{3EC8AA1D-D848-41D6-916D-87AE34933C8A}" srcId="{B6A4914E-EA53-4B49-B036-983E7580A334}" destId="{FA86667E-8D4A-4D5D-8A65-684D0EC14BB4}" srcOrd="2" destOrd="0" parTransId="{0EA43576-EFB1-4066-B051-398F0238EBFD}" sibTransId="{790D4F19-ECD3-4B51-AD09-B8C8E6552030}"/>
    <dgm:cxn modelId="{3CD490D8-A5D2-4C8B-8F1C-A13C0B2D0A27}" type="presOf" srcId="{A3D36BA9-E047-4D4C-9380-C207827741F5}" destId="{EDD74952-3425-476B-ADF5-EB250A5DC277}" srcOrd="0" destOrd="0" presId="urn:microsoft.com/office/officeart/2005/8/layout/radial6"/>
    <dgm:cxn modelId="{9E7C31B0-7FBC-4DC6-AB3D-32A0C52012FF}" type="presOf" srcId="{51F656F9-FD45-49EA-8BE0-CBAF39D4C80B}" destId="{493C1331-F18C-403F-919D-3D32C1AB5930}" srcOrd="0" destOrd="0" presId="urn:microsoft.com/office/officeart/2005/8/layout/radial6"/>
    <dgm:cxn modelId="{97FF878F-4E43-44F6-A8B0-E9926AFFA7DD}" type="presParOf" srcId="{493C1331-F18C-403F-919D-3D32C1AB5930}" destId="{8E3BF852-F126-4E79-9202-4E055C83B33A}" srcOrd="0" destOrd="0" presId="urn:microsoft.com/office/officeart/2005/8/layout/radial6"/>
    <dgm:cxn modelId="{424478C7-F063-443F-9469-0FF4272996F9}" type="presParOf" srcId="{493C1331-F18C-403F-919D-3D32C1AB5930}" destId="{5453868C-5A87-458D-8730-CD77E2DC4CA2}" srcOrd="1" destOrd="0" presId="urn:microsoft.com/office/officeart/2005/8/layout/radial6"/>
    <dgm:cxn modelId="{033848BC-9D7D-4F3D-97F1-0AF9510E70D3}" type="presParOf" srcId="{493C1331-F18C-403F-919D-3D32C1AB5930}" destId="{CEDDE45B-E861-4EC7-8897-995CA86FA187}" srcOrd="2" destOrd="0" presId="urn:microsoft.com/office/officeart/2005/8/layout/radial6"/>
    <dgm:cxn modelId="{60D7CE85-E20E-49A2-8579-840CE2D5376B}" type="presParOf" srcId="{493C1331-F18C-403F-919D-3D32C1AB5930}" destId="{B858D3E8-32FF-4762-946E-7F1DC0393DAA}" srcOrd="3" destOrd="0" presId="urn:microsoft.com/office/officeart/2005/8/layout/radial6"/>
    <dgm:cxn modelId="{A47C47AD-D674-45FF-85E6-762CFAF6B1A4}" type="presParOf" srcId="{493C1331-F18C-403F-919D-3D32C1AB5930}" destId="{EDD74952-3425-476B-ADF5-EB250A5DC277}" srcOrd="4" destOrd="0" presId="urn:microsoft.com/office/officeart/2005/8/layout/radial6"/>
    <dgm:cxn modelId="{097110D9-F75D-4D45-9586-0CE8651D96CC}" type="presParOf" srcId="{493C1331-F18C-403F-919D-3D32C1AB5930}" destId="{40597BA1-284C-4B50-8DB0-5A86F9C5AFC2}" srcOrd="5" destOrd="0" presId="urn:microsoft.com/office/officeart/2005/8/layout/radial6"/>
    <dgm:cxn modelId="{9CCBAC96-CE7D-4618-9B0E-A4F8C4731418}" type="presParOf" srcId="{493C1331-F18C-403F-919D-3D32C1AB5930}" destId="{A3A969AC-AC03-485E-8DD7-CA6C954B457E}" srcOrd="6" destOrd="0" presId="urn:microsoft.com/office/officeart/2005/8/layout/radial6"/>
    <dgm:cxn modelId="{FB7DCC1F-601D-4369-9390-B0B6A9487A74}" type="presParOf" srcId="{493C1331-F18C-403F-919D-3D32C1AB5930}" destId="{531C9A8D-C3B5-4E9E-948A-8E3CD721B721}" srcOrd="7" destOrd="0" presId="urn:microsoft.com/office/officeart/2005/8/layout/radial6"/>
    <dgm:cxn modelId="{8114915B-1FE6-47A6-9FF8-7F76A5028629}" type="presParOf" srcId="{493C1331-F18C-403F-919D-3D32C1AB5930}" destId="{68B0B84D-9225-40F6-873A-1F7A23D5EFBB}" srcOrd="8" destOrd="0" presId="urn:microsoft.com/office/officeart/2005/8/layout/radial6"/>
    <dgm:cxn modelId="{D2308004-EAA3-4DE6-876B-B3934E6933D5}" type="presParOf" srcId="{493C1331-F18C-403F-919D-3D32C1AB5930}" destId="{5E802115-4DB0-4B00-B5F2-793287EB7D30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233081-CEB7-4906-A52D-BF28E691FD3B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776D73-FD30-48A6-A0BB-F235B9047E18}">
      <dgm:prSet phldrT="[Текст]" custT="1"/>
      <dgm:spPr>
        <a:solidFill>
          <a:schemeClr val="accent6">
            <a:lumMod val="40000"/>
            <a:lumOff val="60000"/>
          </a:schemeClr>
        </a:solidFill>
        <a:ln w="158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Методические ресурсы:</a:t>
          </a:r>
          <a:endParaRPr lang="ru-RU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088292-3C07-4F90-A38F-010C3043F290}" type="parTrans" cxnId="{C42C3330-3170-4CEC-BD2E-6E589D87F8D8}">
      <dgm:prSet/>
      <dgm:spPr/>
      <dgm:t>
        <a:bodyPr/>
        <a:lstStyle/>
        <a:p>
          <a:endParaRPr lang="ru-RU"/>
        </a:p>
      </dgm:t>
    </dgm:pt>
    <dgm:pt modelId="{A8AA8EFE-7957-4C00-8DCC-42E0AB2FE4F2}" type="sibTrans" cxnId="{C42C3330-3170-4CEC-BD2E-6E589D87F8D8}">
      <dgm:prSet/>
      <dgm:spPr/>
      <dgm:t>
        <a:bodyPr/>
        <a:lstStyle/>
        <a:p>
          <a:endParaRPr lang="ru-RU"/>
        </a:p>
      </dgm:t>
    </dgm:pt>
    <dgm:pt modelId="{11A9A7A2-9467-4DEE-912F-091E8F986B2B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 w="15875">
          <a:solidFill>
            <a:schemeClr val="bg2">
              <a:lumMod val="25000"/>
              <a:alpha val="90000"/>
            </a:schemeClr>
          </a:solidFill>
        </a:ln>
      </dgm:spPr>
      <dgm:t>
        <a:bodyPr/>
        <a:lstStyle/>
        <a:p>
          <a:r>
            <a:rPr lang="ru-RU" sz="1200" b="1" u="none" dirty="0" smtClean="0">
              <a:latin typeface="Times New Roman" pitchFamily="18" charset="0"/>
              <a:cs typeface="Times New Roman" pitchFamily="18" charset="0"/>
            </a:rPr>
            <a:t>участие в инновационной деятельности РИП </a:t>
          </a:r>
          <a:r>
            <a:rPr lang="ru-RU" sz="1200" b="1" u="none" dirty="0" err="1" smtClean="0">
              <a:latin typeface="Times New Roman" pitchFamily="18" charset="0"/>
              <a:cs typeface="Times New Roman" pitchFamily="18" charset="0"/>
            </a:rPr>
            <a:t>ИнКО</a:t>
          </a:r>
          <a:r>
            <a:rPr lang="ru-RU" sz="1200" b="1" u="none" dirty="0" smtClean="0">
              <a:latin typeface="Times New Roman" pitchFamily="18" charset="0"/>
              <a:cs typeface="Times New Roman" pitchFamily="18" charset="0"/>
            </a:rPr>
            <a:t> «Успешный дошкольник»;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A6D7A9EF-9BA1-4464-9B14-88BE44C54115}" type="parTrans" cxnId="{B4F3F841-A2B6-4357-8D0B-E56AFB70781A}">
      <dgm:prSet/>
      <dgm:spPr/>
      <dgm:t>
        <a:bodyPr/>
        <a:lstStyle/>
        <a:p>
          <a:endParaRPr lang="ru-RU"/>
        </a:p>
      </dgm:t>
    </dgm:pt>
    <dgm:pt modelId="{F6A133D0-98D6-4C97-99B4-588E207B5299}" type="sibTrans" cxnId="{B4F3F841-A2B6-4357-8D0B-E56AFB70781A}">
      <dgm:prSet/>
      <dgm:spPr/>
      <dgm:t>
        <a:bodyPr/>
        <a:lstStyle/>
        <a:p>
          <a:endParaRPr lang="ru-RU"/>
        </a:p>
      </dgm:t>
    </dgm:pt>
    <dgm:pt modelId="{08790CD7-4EA5-4625-A257-ACC44DD1843D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 w="15875">
          <a:solidFill>
            <a:schemeClr val="bg2">
              <a:lumMod val="25000"/>
              <a:alpha val="90000"/>
            </a:schemeClr>
          </a:solidFill>
        </a:ln>
      </dgm:spPr>
      <dgm:t>
        <a:bodyPr/>
        <a:lstStyle/>
        <a:p>
          <a:r>
            <a:rPr lang="ru-RU" sz="1200" b="1" u="none" dirty="0" smtClean="0">
              <a:latin typeface="Times New Roman" pitchFamily="18" charset="0"/>
              <a:cs typeface="Times New Roman" pitchFamily="18" charset="0"/>
            </a:rPr>
            <a:t>наличие методических разработок педагога по заявленной теме;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1F94332E-6500-4691-9014-FBAD7055F88B}" type="parTrans" cxnId="{3AD798E3-DE79-4B86-B5DA-3C7536FEB2B4}">
      <dgm:prSet/>
      <dgm:spPr/>
      <dgm:t>
        <a:bodyPr/>
        <a:lstStyle/>
        <a:p>
          <a:endParaRPr lang="ru-RU"/>
        </a:p>
      </dgm:t>
    </dgm:pt>
    <dgm:pt modelId="{B636EF42-A7D7-46F0-9753-B4D712B8757D}" type="sibTrans" cxnId="{3AD798E3-DE79-4B86-B5DA-3C7536FEB2B4}">
      <dgm:prSet/>
      <dgm:spPr/>
      <dgm:t>
        <a:bodyPr/>
        <a:lstStyle/>
        <a:p>
          <a:endParaRPr lang="ru-RU"/>
        </a:p>
      </dgm:t>
    </dgm:pt>
    <dgm:pt modelId="{81AE9B0B-4D1C-4E28-AEA9-01AD29F55005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 w="15875">
          <a:solidFill>
            <a:schemeClr val="bg2">
              <a:lumMod val="25000"/>
              <a:alpha val="90000"/>
            </a:schemeClr>
          </a:solidFill>
        </a:ln>
      </dgm:spPr>
      <dgm:t>
        <a:bodyPr/>
        <a:lstStyle/>
        <a:p>
          <a:r>
            <a:rPr lang="ru-RU" sz="1200" b="1" u="none" dirty="0" smtClean="0">
              <a:latin typeface="Times New Roman" pitchFamily="18" charset="0"/>
              <a:cs typeface="Times New Roman" pitchFamily="18" charset="0"/>
            </a:rPr>
            <a:t>участие в конкурсах профессионального мастерства различного уровня по теме «</a:t>
          </a:r>
          <a:r>
            <a:rPr lang="ru-RU" sz="1200" b="1" u="none" dirty="0" err="1" smtClean="0">
              <a:latin typeface="Times New Roman" pitchFamily="18" charset="0"/>
              <a:cs typeface="Times New Roman" pitchFamily="18" charset="0"/>
            </a:rPr>
            <a:t>Инфографика</a:t>
          </a:r>
          <a:r>
            <a:rPr lang="ru-RU" sz="1200" b="1" u="none" dirty="0" smtClean="0">
              <a:latin typeface="Times New Roman" pitchFamily="18" charset="0"/>
              <a:cs typeface="Times New Roman" pitchFamily="18" charset="0"/>
            </a:rPr>
            <a:t> + речь = успех»;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842DAC93-0A0A-4985-8B46-27EB5F1535C0}" type="parTrans" cxnId="{94304E3D-895A-4E8E-9B07-0858C194901A}">
      <dgm:prSet/>
      <dgm:spPr/>
      <dgm:t>
        <a:bodyPr/>
        <a:lstStyle/>
        <a:p>
          <a:endParaRPr lang="ru-RU"/>
        </a:p>
      </dgm:t>
    </dgm:pt>
    <dgm:pt modelId="{839FD8DD-7616-47E2-AFC2-F1820BD7EA37}" type="sibTrans" cxnId="{94304E3D-895A-4E8E-9B07-0858C194901A}">
      <dgm:prSet/>
      <dgm:spPr/>
      <dgm:t>
        <a:bodyPr/>
        <a:lstStyle/>
        <a:p>
          <a:endParaRPr lang="ru-RU"/>
        </a:p>
      </dgm:t>
    </dgm:pt>
    <dgm:pt modelId="{5C30BD81-0DFB-4B5D-B8F1-32CAD00D6D00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 w="15875">
          <a:solidFill>
            <a:schemeClr val="bg2">
              <a:lumMod val="25000"/>
              <a:alpha val="90000"/>
            </a:schemeClr>
          </a:solidFill>
        </a:ln>
      </dgm:spPr>
      <dgm:t>
        <a:bodyPr/>
        <a:lstStyle/>
        <a:p>
          <a:r>
            <a:rPr lang="ru-RU" sz="1200" b="1" u="none" dirty="0" smtClean="0">
              <a:latin typeface="Times New Roman" pitchFamily="18" charset="0"/>
              <a:cs typeface="Times New Roman" pitchFamily="18" charset="0"/>
            </a:rPr>
            <a:t>наличие публикаций по теме практики и участие в проблемных семинарах и научно-практических конференциях.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DCFFE909-F4A5-48FB-843B-03894F588E7D}" type="parTrans" cxnId="{EC782F0A-82D1-4E92-85AF-F4D881298F76}">
      <dgm:prSet/>
      <dgm:spPr/>
      <dgm:t>
        <a:bodyPr/>
        <a:lstStyle/>
        <a:p>
          <a:endParaRPr lang="ru-RU"/>
        </a:p>
      </dgm:t>
    </dgm:pt>
    <dgm:pt modelId="{0C67DE69-B830-4F9B-BA5A-10AF46B9F47F}" type="sibTrans" cxnId="{EC782F0A-82D1-4E92-85AF-F4D881298F76}">
      <dgm:prSet/>
      <dgm:spPr/>
      <dgm:t>
        <a:bodyPr/>
        <a:lstStyle/>
        <a:p>
          <a:endParaRPr lang="ru-RU"/>
        </a:p>
      </dgm:t>
    </dgm:pt>
    <dgm:pt modelId="{AE3B6C03-D659-4C35-9E46-BFABE06702D9}" type="pres">
      <dgm:prSet presAssocID="{47233081-CEB7-4906-A52D-BF28E691FD3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A33D5E-FF34-448C-A998-004FDD316A31}" type="pres">
      <dgm:prSet presAssocID="{6E776D73-FD30-48A6-A0BB-F235B9047E18}" presName="linNode" presStyleCnt="0"/>
      <dgm:spPr/>
    </dgm:pt>
    <dgm:pt modelId="{4479C66A-081C-47C6-A9DD-D6D488FC9890}" type="pres">
      <dgm:prSet presAssocID="{6E776D73-FD30-48A6-A0BB-F235B9047E18}" presName="parentShp" presStyleLbl="node1" presStyleIdx="0" presStyleCnt="1" custScaleX="57258" custLinFactNeighborX="-37761" custLinFactNeighborY="76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49225-E722-4C2E-A0C7-1F685B107227}" type="pres">
      <dgm:prSet presAssocID="{6E776D73-FD30-48A6-A0BB-F235B9047E18}" presName="childShp" presStyleLbl="bgAccFollowNode1" presStyleIdx="0" presStyleCnt="1" custScaleX="129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A4692B-EF14-4BFD-96A4-881C88607127}" type="presOf" srcId="{08790CD7-4EA5-4625-A257-ACC44DD1843D}" destId="{1D549225-E722-4C2E-A0C7-1F685B107227}" srcOrd="0" destOrd="1" presId="urn:microsoft.com/office/officeart/2005/8/layout/vList6"/>
    <dgm:cxn modelId="{B4F3F841-A2B6-4357-8D0B-E56AFB70781A}" srcId="{6E776D73-FD30-48A6-A0BB-F235B9047E18}" destId="{11A9A7A2-9467-4DEE-912F-091E8F986B2B}" srcOrd="0" destOrd="0" parTransId="{A6D7A9EF-9BA1-4464-9B14-88BE44C54115}" sibTransId="{F6A133D0-98D6-4C97-99B4-588E207B5299}"/>
    <dgm:cxn modelId="{94304E3D-895A-4E8E-9B07-0858C194901A}" srcId="{6E776D73-FD30-48A6-A0BB-F235B9047E18}" destId="{81AE9B0B-4D1C-4E28-AEA9-01AD29F55005}" srcOrd="2" destOrd="0" parTransId="{842DAC93-0A0A-4985-8B46-27EB5F1535C0}" sibTransId="{839FD8DD-7616-47E2-AFC2-F1820BD7EA37}"/>
    <dgm:cxn modelId="{60833939-F380-4D46-A588-17718EFB5EA3}" type="presOf" srcId="{47233081-CEB7-4906-A52D-BF28E691FD3B}" destId="{AE3B6C03-D659-4C35-9E46-BFABE06702D9}" srcOrd="0" destOrd="0" presId="urn:microsoft.com/office/officeart/2005/8/layout/vList6"/>
    <dgm:cxn modelId="{EC782F0A-82D1-4E92-85AF-F4D881298F76}" srcId="{6E776D73-FD30-48A6-A0BB-F235B9047E18}" destId="{5C30BD81-0DFB-4B5D-B8F1-32CAD00D6D00}" srcOrd="3" destOrd="0" parTransId="{DCFFE909-F4A5-48FB-843B-03894F588E7D}" sibTransId="{0C67DE69-B830-4F9B-BA5A-10AF46B9F47F}"/>
    <dgm:cxn modelId="{964443EC-E936-4025-8570-A9D543428FBA}" type="presOf" srcId="{5C30BD81-0DFB-4B5D-B8F1-32CAD00D6D00}" destId="{1D549225-E722-4C2E-A0C7-1F685B107227}" srcOrd="0" destOrd="3" presId="urn:microsoft.com/office/officeart/2005/8/layout/vList6"/>
    <dgm:cxn modelId="{EC3235AE-0FDA-4D84-9719-16F0B4549B60}" type="presOf" srcId="{11A9A7A2-9467-4DEE-912F-091E8F986B2B}" destId="{1D549225-E722-4C2E-A0C7-1F685B107227}" srcOrd="0" destOrd="0" presId="urn:microsoft.com/office/officeart/2005/8/layout/vList6"/>
    <dgm:cxn modelId="{8852D5AD-1628-4F41-BC0E-4C92AB6D66B9}" type="presOf" srcId="{81AE9B0B-4D1C-4E28-AEA9-01AD29F55005}" destId="{1D549225-E722-4C2E-A0C7-1F685B107227}" srcOrd="0" destOrd="2" presId="urn:microsoft.com/office/officeart/2005/8/layout/vList6"/>
    <dgm:cxn modelId="{95DCBF0D-AAA0-4942-AA85-69E8DD6972D8}" type="presOf" srcId="{6E776D73-FD30-48A6-A0BB-F235B9047E18}" destId="{4479C66A-081C-47C6-A9DD-D6D488FC9890}" srcOrd="0" destOrd="0" presId="urn:microsoft.com/office/officeart/2005/8/layout/vList6"/>
    <dgm:cxn modelId="{3AD798E3-DE79-4B86-B5DA-3C7536FEB2B4}" srcId="{6E776D73-FD30-48A6-A0BB-F235B9047E18}" destId="{08790CD7-4EA5-4625-A257-ACC44DD1843D}" srcOrd="1" destOrd="0" parTransId="{1F94332E-6500-4691-9014-FBAD7055F88B}" sibTransId="{B636EF42-A7D7-46F0-9753-B4D712B8757D}"/>
    <dgm:cxn modelId="{C42C3330-3170-4CEC-BD2E-6E589D87F8D8}" srcId="{47233081-CEB7-4906-A52D-BF28E691FD3B}" destId="{6E776D73-FD30-48A6-A0BB-F235B9047E18}" srcOrd="0" destOrd="0" parTransId="{BF088292-3C07-4F90-A38F-010C3043F290}" sibTransId="{A8AA8EFE-7957-4C00-8DCC-42E0AB2FE4F2}"/>
    <dgm:cxn modelId="{FE39C662-0D9B-4CB2-B5DC-E614EC070482}" type="presParOf" srcId="{AE3B6C03-D659-4C35-9E46-BFABE06702D9}" destId="{6FA33D5E-FF34-448C-A998-004FDD316A31}" srcOrd="0" destOrd="0" presId="urn:microsoft.com/office/officeart/2005/8/layout/vList6"/>
    <dgm:cxn modelId="{DA14A86B-A507-4090-BD18-7AE8F0FF5227}" type="presParOf" srcId="{6FA33D5E-FF34-448C-A998-004FDD316A31}" destId="{4479C66A-081C-47C6-A9DD-D6D488FC9890}" srcOrd="0" destOrd="0" presId="urn:microsoft.com/office/officeart/2005/8/layout/vList6"/>
    <dgm:cxn modelId="{E03EC49C-7822-4480-80C4-430EA446EF14}" type="presParOf" srcId="{6FA33D5E-FF34-448C-A998-004FDD316A31}" destId="{1D549225-E722-4C2E-A0C7-1F685B10722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2788E9-4345-44E1-A27F-3D5C017B22E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30E8ED-0A79-45E0-8A40-70EFBFAD68CA}">
      <dgm:prSet phldrT="[Текст]" phldr="1"/>
      <dgm:spPr/>
      <dgm:t>
        <a:bodyPr/>
        <a:lstStyle/>
        <a:p>
          <a:endParaRPr lang="ru-RU"/>
        </a:p>
      </dgm:t>
    </dgm:pt>
    <dgm:pt modelId="{DF781439-12E9-4624-951A-766A00C0E543}" type="parTrans" cxnId="{3039924D-E2C9-4C16-9656-F87B0836E049}">
      <dgm:prSet/>
      <dgm:spPr/>
      <dgm:t>
        <a:bodyPr/>
        <a:lstStyle/>
        <a:p>
          <a:endParaRPr lang="ru-RU"/>
        </a:p>
      </dgm:t>
    </dgm:pt>
    <dgm:pt modelId="{7CC08352-B76C-472F-8F86-8613A1C9C3F9}" type="sibTrans" cxnId="{3039924D-E2C9-4C16-9656-F87B0836E049}">
      <dgm:prSet/>
      <dgm:spPr>
        <a:solidFill>
          <a:schemeClr val="accent6">
            <a:lumMod val="60000"/>
            <a:lumOff val="40000"/>
          </a:schemeClr>
        </a:solidFill>
        <a:ln w="15875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C5F0E7C2-0419-47B0-864A-4D44DF791513}">
      <dgm:prSet phldrT="[Текст]" phldr="1"/>
      <dgm:spPr/>
      <dgm:t>
        <a:bodyPr/>
        <a:lstStyle/>
        <a:p>
          <a:endParaRPr lang="ru-RU" dirty="0"/>
        </a:p>
      </dgm:t>
    </dgm:pt>
    <dgm:pt modelId="{BCF57601-0C02-42FE-BAB8-6D8922572ED6}" type="parTrans" cxnId="{7D3A171C-279C-4001-BD8D-16656A5FA177}">
      <dgm:prSet/>
      <dgm:spPr/>
      <dgm:t>
        <a:bodyPr/>
        <a:lstStyle/>
        <a:p>
          <a:endParaRPr lang="ru-RU"/>
        </a:p>
      </dgm:t>
    </dgm:pt>
    <dgm:pt modelId="{72926F82-B77C-4FE8-9E4A-24E9B745B073}" type="sibTrans" cxnId="{7D3A171C-279C-4001-BD8D-16656A5FA177}">
      <dgm:prSet/>
      <dgm:spPr>
        <a:solidFill>
          <a:schemeClr val="accent6">
            <a:lumMod val="60000"/>
            <a:lumOff val="40000"/>
          </a:schemeClr>
        </a:solidFill>
        <a:ln w="15875"/>
      </dgm:spPr>
      <dgm:t>
        <a:bodyPr/>
        <a:lstStyle/>
        <a:p>
          <a:endParaRPr lang="ru-RU"/>
        </a:p>
      </dgm:t>
    </dgm:pt>
    <dgm:pt modelId="{94250F13-7517-4B3D-A6FC-8AB52E40F2E8}">
      <dgm:prSet phldrT="[Текст]" phldr="1"/>
      <dgm:spPr/>
      <dgm:t>
        <a:bodyPr/>
        <a:lstStyle/>
        <a:p>
          <a:endParaRPr lang="ru-RU" dirty="0"/>
        </a:p>
      </dgm:t>
    </dgm:pt>
    <dgm:pt modelId="{FEA03686-4FB2-4295-B86F-8B53C9FEF219}" type="sibTrans" cxnId="{144166AF-9D02-41E1-97AC-E6188B15C895}">
      <dgm:prSet/>
      <dgm:spPr>
        <a:solidFill>
          <a:schemeClr val="accent6">
            <a:lumMod val="60000"/>
            <a:lumOff val="40000"/>
          </a:schemeClr>
        </a:solidFill>
        <a:ln w="15875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7C488A56-64AB-4B26-85A7-F5364626424E}" type="parTrans" cxnId="{144166AF-9D02-41E1-97AC-E6188B15C895}">
      <dgm:prSet/>
      <dgm:spPr/>
      <dgm:t>
        <a:bodyPr/>
        <a:lstStyle/>
        <a:p>
          <a:endParaRPr lang="ru-RU"/>
        </a:p>
      </dgm:t>
    </dgm:pt>
    <dgm:pt modelId="{E520E751-2305-427A-935B-42FCB35C40AB}">
      <dgm:prSet phldrT="[Текст]" phldr="1"/>
      <dgm:spPr/>
      <dgm:t>
        <a:bodyPr/>
        <a:lstStyle/>
        <a:p>
          <a:endParaRPr lang="ru-RU" dirty="0"/>
        </a:p>
      </dgm:t>
    </dgm:pt>
    <dgm:pt modelId="{62AB80ED-A91C-4265-B1BA-6DA14EBBD77A}" type="sibTrans" cxnId="{7452335C-9147-4362-A99B-197D34A9B475}">
      <dgm:prSet/>
      <dgm:spPr>
        <a:solidFill>
          <a:schemeClr val="accent6">
            <a:lumMod val="60000"/>
            <a:lumOff val="40000"/>
          </a:schemeClr>
        </a:solidFill>
        <a:ln w="15875"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1FF51820-E7BD-4A76-A526-EEFB11A870BB}" type="parTrans" cxnId="{7452335C-9147-4362-A99B-197D34A9B475}">
      <dgm:prSet/>
      <dgm:spPr/>
      <dgm:t>
        <a:bodyPr/>
        <a:lstStyle/>
        <a:p>
          <a:endParaRPr lang="ru-RU"/>
        </a:p>
      </dgm:t>
    </dgm:pt>
    <dgm:pt modelId="{913D9284-1029-4A04-840C-5FE8E6706334}" type="pres">
      <dgm:prSet presAssocID="{FF2788E9-4345-44E1-A27F-3D5C017B22E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D12A3-DD83-497E-A38C-B491940954FC}" type="pres">
      <dgm:prSet presAssocID="{6D30E8ED-0A79-45E0-8A40-70EFBFAD68CA}" presName="dummy" presStyleCnt="0"/>
      <dgm:spPr/>
    </dgm:pt>
    <dgm:pt modelId="{826B91DA-9619-499E-B71E-C9E264DB36B5}" type="pres">
      <dgm:prSet presAssocID="{6D30E8ED-0A79-45E0-8A40-70EFBFAD68CA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4142E-A715-4EEA-92AA-4B3922F990F3}" type="pres">
      <dgm:prSet presAssocID="{7CC08352-B76C-472F-8F86-8613A1C9C3F9}" presName="sibTrans" presStyleLbl="node1" presStyleIdx="0" presStyleCnt="4"/>
      <dgm:spPr/>
      <dgm:t>
        <a:bodyPr/>
        <a:lstStyle/>
        <a:p>
          <a:endParaRPr lang="ru-RU"/>
        </a:p>
      </dgm:t>
    </dgm:pt>
    <dgm:pt modelId="{F0DFADB7-B38B-403D-A503-53A3B47D0BF0}" type="pres">
      <dgm:prSet presAssocID="{94250F13-7517-4B3D-A6FC-8AB52E40F2E8}" presName="dummy" presStyleCnt="0"/>
      <dgm:spPr/>
    </dgm:pt>
    <dgm:pt modelId="{F4ACC9EC-6A93-43EB-903E-B6F4FB6A3F19}" type="pres">
      <dgm:prSet presAssocID="{94250F13-7517-4B3D-A6FC-8AB52E40F2E8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04931-0C15-411D-AB3F-9D7AF19C025B}" type="pres">
      <dgm:prSet presAssocID="{FEA03686-4FB2-4295-B86F-8B53C9FEF219}" presName="sibTrans" presStyleLbl="node1" presStyleIdx="1" presStyleCnt="4" custLinFactNeighborX="-4367" custLinFactNeighborY="2991"/>
      <dgm:spPr/>
      <dgm:t>
        <a:bodyPr/>
        <a:lstStyle/>
        <a:p>
          <a:endParaRPr lang="ru-RU"/>
        </a:p>
      </dgm:t>
    </dgm:pt>
    <dgm:pt modelId="{3968231E-A52B-4161-9AED-9040CF162567}" type="pres">
      <dgm:prSet presAssocID="{E520E751-2305-427A-935B-42FCB35C40AB}" presName="dummy" presStyleCnt="0"/>
      <dgm:spPr/>
    </dgm:pt>
    <dgm:pt modelId="{F4AB6C9D-1CA2-476F-A060-F08401BE0FE7}" type="pres">
      <dgm:prSet presAssocID="{E520E751-2305-427A-935B-42FCB35C40AB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3C1AB-9582-493B-8619-87E03CB1E6E1}" type="pres">
      <dgm:prSet presAssocID="{62AB80ED-A91C-4265-B1BA-6DA14EBBD77A}" presName="sibTrans" presStyleLbl="node1" presStyleIdx="2" presStyleCnt="4"/>
      <dgm:spPr/>
      <dgm:t>
        <a:bodyPr/>
        <a:lstStyle/>
        <a:p>
          <a:endParaRPr lang="ru-RU"/>
        </a:p>
      </dgm:t>
    </dgm:pt>
    <dgm:pt modelId="{E9A6437F-AB73-4F1B-96EA-5BEF6A3072B7}" type="pres">
      <dgm:prSet presAssocID="{C5F0E7C2-0419-47B0-864A-4D44DF791513}" presName="dummy" presStyleCnt="0"/>
      <dgm:spPr/>
    </dgm:pt>
    <dgm:pt modelId="{46CCA202-0BCF-44DC-AA84-D1184398976A}" type="pres">
      <dgm:prSet presAssocID="{C5F0E7C2-0419-47B0-864A-4D44DF791513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86B25-C477-479C-909D-1E2B4ADA34CC}" type="pres">
      <dgm:prSet presAssocID="{72926F82-B77C-4FE8-9E4A-24E9B745B073}" presName="sibTrans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3039924D-E2C9-4C16-9656-F87B0836E049}" srcId="{FF2788E9-4345-44E1-A27F-3D5C017B22EC}" destId="{6D30E8ED-0A79-45E0-8A40-70EFBFAD68CA}" srcOrd="0" destOrd="0" parTransId="{DF781439-12E9-4624-951A-766A00C0E543}" sibTransId="{7CC08352-B76C-472F-8F86-8613A1C9C3F9}"/>
    <dgm:cxn modelId="{6E7731FC-96AA-4505-8C69-9B581731240E}" type="presOf" srcId="{E520E751-2305-427A-935B-42FCB35C40AB}" destId="{F4AB6C9D-1CA2-476F-A060-F08401BE0FE7}" srcOrd="0" destOrd="0" presId="urn:microsoft.com/office/officeart/2005/8/layout/cycle1"/>
    <dgm:cxn modelId="{A61DC269-530B-4CD0-B4A7-8B415F070D75}" type="presOf" srcId="{62AB80ED-A91C-4265-B1BA-6DA14EBBD77A}" destId="{5E73C1AB-9582-493B-8619-87E03CB1E6E1}" srcOrd="0" destOrd="0" presId="urn:microsoft.com/office/officeart/2005/8/layout/cycle1"/>
    <dgm:cxn modelId="{A40DCB17-1818-4A73-9EF7-6530972C31A0}" type="presOf" srcId="{6D30E8ED-0A79-45E0-8A40-70EFBFAD68CA}" destId="{826B91DA-9619-499E-B71E-C9E264DB36B5}" srcOrd="0" destOrd="0" presId="urn:microsoft.com/office/officeart/2005/8/layout/cycle1"/>
    <dgm:cxn modelId="{9A2A8739-0DC8-4A08-9C46-BB9A8012157E}" type="presOf" srcId="{7CC08352-B76C-472F-8F86-8613A1C9C3F9}" destId="{D984142E-A715-4EEA-92AA-4B3922F990F3}" srcOrd="0" destOrd="0" presId="urn:microsoft.com/office/officeart/2005/8/layout/cycle1"/>
    <dgm:cxn modelId="{9C236A9A-93D9-4715-A1B4-147AA7A52C4D}" type="presOf" srcId="{C5F0E7C2-0419-47B0-864A-4D44DF791513}" destId="{46CCA202-0BCF-44DC-AA84-D1184398976A}" srcOrd="0" destOrd="0" presId="urn:microsoft.com/office/officeart/2005/8/layout/cycle1"/>
    <dgm:cxn modelId="{8DDE1DBD-84E7-4088-9EB2-E73DBCE44691}" type="presOf" srcId="{72926F82-B77C-4FE8-9E4A-24E9B745B073}" destId="{8AA86B25-C477-479C-909D-1E2B4ADA34CC}" srcOrd="0" destOrd="0" presId="urn:microsoft.com/office/officeart/2005/8/layout/cycle1"/>
    <dgm:cxn modelId="{6E4A9E57-D637-44B4-A068-3A8195A9844F}" type="presOf" srcId="{FEA03686-4FB2-4295-B86F-8B53C9FEF219}" destId="{45904931-0C15-411D-AB3F-9D7AF19C025B}" srcOrd="0" destOrd="0" presId="urn:microsoft.com/office/officeart/2005/8/layout/cycle1"/>
    <dgm:cxn modelId="{CAC32506-E794-4B09-9BBE-075852C177F8}" type="presOf" srcId="{94250F13-7517-4B3D-A6FC-8AB52E40F2E8}" destId="{F4ACC9EC-6A93-43EB-903E-B6F4FB6A3F19}" srcOrd="0" destOrd="0" presId="urn:microsoft.com/office/officeart/2005/8/layout/cycle1"/>
    <dgm:cxn modelId="{7D3A171C-279C-4001-BD8D-16656A5FA177}" srcId="{FF2788E9-4345-44E1-A27F-3D5C017B22EC}" destId="{C5F0E7C2-0419-47B0-864A-4D44DF791513}" srcOrd="3" destOrd="0" parTransId="{BCF57601-0C02-42FE-BAB8-6D8922572ED6}" sibTransId="{72926F82-B77C-4FE8-9E4A-24E9B745B073}"/>
    <dgm:cxn modelId="{144166AF-9D02-41E1-97AC-E6188B15C895}" srcId="{FF2788E9-4345-44E1-A27F-3D5C017B22EC}" destId="{94250F13-7517-4B3D-A6FC-8AB52E40F2E8}" srcOrd="1" destOrd="0" parTransId="{7C488A56-64AB-4B26-85A7-F5364626424E}" sibTransId="{FEA03686-4FB2-4295-B86F-8B53C9FEF219}"/>
    <dgm:cxn modelId="{C8105276-2E49-42EF-9766-DB1E4789BC0C}" type="presOf" srcId="{FF2788E9-4345-44E1-A27F-3D5C017B22EC}" destId="{913D9284-1029-4A04-840C-5FE8E6706334}" srcOrd="0" destOrd="0" presId="urn:microsoft.com/office/officeart/2005/8/layout/cycle1"/>
    <dgm:cxn modelId="{7452335C-9147-4362-A99B-197D34A9B475}" srcId="{FF2788E9-4345-44E1-A27F-3D5C017B22EC}" destId="{E520E751-2305-427A-935B-42FCB35C40AB}" srcOrd="2" destOrd="0" parTransId="{1FF51820-E7BD-4A76-A526-EEFB11A870BB}" sibTransId="{62AB80ED-A91C-4265-B1BA-6DA14EBBD77A}"/>
    <dgm:cxn modelId="{DE62B8BB-5248-4443-B0BD-45C2074C8496}" type="presParOf" srcId="{913D9284-1029-4A04-840C-5FE8E6706334}" destId="{FA8D12A3-DD83-497E-A38C-B491940954FC}" srcOrd="0" destOrd="0" presId="urn:microsoft.com/office/officeart/2005/8/layout/cycle1"/>
    <dgm:cxn modelId="{A18C9D48-AFF7-4FBB-9F77-33FFD81E70F5}" type="presParOf" srcId="{913D9284-1029-4A04-840C-5FE8E6706334}" destId="{826B91DA-9619-499E-B71E-C9E264DB36B5}" srcOrd="1" destOrd="0" presId="urn:microsoft.com/office/officeart/2005/8/layout/cycle1"/>
    <dgm:cxn modelId="{AC8FCF27-DEF4-4AFE-9E34-C26A54CB78D9}" type="presParOf" srcId="{913D9284-1029-4A04-840C-5FE8E6706334}" destId="{D984142E-A715-4EEA-92AA-4B3922F990F3}" srcOrd="2" destOrd="0" presId="urn:microsoft.com/office/officeart/2005/8/layout/cycle1"/>
    <dgm:cxn modelId="{4391B745-DD0A-4981-AF45-DA39449F2356}" type="presParOf" srcId="{913D9284-1029-4A04-840C-5FE8E6706334}" destId="{F0DFADB7-B38B-403D-A503-53A3B47D0BF0}" srcOrd="3" destOrd="0" presId="urn:microsoft.com/office/officeart/2005/8/layout/cycle1"/>
    <dgm:cxn modelId="{2FD741FF-0E19-4391-9D19-7BCC925C7AD3}" type="presParOf" srcId="{913D9284-1029-4A04-840C-5FE8E6706334}" destId="{F4ACC9EC-6A93-43EB-903E-B6F4FB6A3F19}" srcOrd="4" destOrd="0" presId="urn:microsoft.com/office/officeart/2005/8/layout/cycle1"/>
    <dgm:cxn modelId="{B019CF9A-152C-4C3B-855E-46AC1914F4EE}" type="presParOf" srcId="{913D9284-1029-4A04-840C-5FE8E6706334}" destId="{45904931-0C15-411D-AB3F-9D7AF19C025B}" srcOrd="5" destOrd="0" presId="urn:microsoft.com/office/officeart/2005/8/layout/cycle1"/>
    <dgm:cxn modelId="{B3B60024-B588-47D2-BC11-B23A22B73629}" type="presParOf" srcId="{913D9284-1029-4A04-840C-5FE8E6706334}" destId="{3968231E-A52B-4161-9AED-9040CF162567}" srcOrd="6" destOrd="0" presId="urn:microsoft.com/office/officeart/2005/8/layout/cycle1"/>
    <dgm:cxn modelId="{C54D9FDC-201C-442D-8B56-B197F131B85E}" type="presParOf" srcId="{913D9284-1029-4A04-840C-5FE8E6706334}" destId="{F4AB6C9D-1CA2-476F-A060-F08401BE0FE7}" srcOrd="7" destOrd="0" presId="urn:microsoft.com/office/officeart/2005/8/layout/cycle1"/>
    <dgm:cxn modelId="{8ADB981B-8FA4-4EC4-AD3C-20B0B0CC7EEA}" type="presParOf" srcId="{913D9284-1029-4A04-840C-5FE8E6706334}" destId="{5E73C1AB-9582-493B-8619-87E03CB1E6E1}" srcOrd="8" destOrd="0" presId="urn:microsoft.com/office/officeart/2005/8/layout/cycle1"/>
    <dgm:cxn modelId="{C0E58B78-0DCD-4E7D-B4E4-C73DAE848F8B}" type="presParOf" srcId="{913D9284-1029-4A04-840C-5FE8E6706334}" destId="{E9A6437F-AB73-4F1B-96EA-5BEF6A3072B7}" srcOrd="9" destOrd="0" presId="urn:microsoft.com/office/officeart/2005/8/layout/cycle1"/>
    <dgm:cxn modelId="{F6AFFE98-40FD-46AB-A338-36BFE42ED32F}" type="presParOf" srcId="{913D9284-1029-4A04-840C-5FE8E6706334}" destId="{46CCA202-0BCF-44DC-AA84-D1184398976A}" srcOrd="10" destOrd="0" presId="urn:microsoft.com/office/officeart/2005/8/layout/cycle1"/>
    <dgm:cxn modelId="{9814EB4A-CF02-41E3-9B53-216DAE38076B}" type="presParOf" srcId="{913D9284-1029-4A04-840C-5FE8E6706334}" destId="{8AA86B25-C477-479C-909D-1E2B4ADA34CC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568AF-97B4-4A4F-9A2D-5976F4DFE8FE}">
      <dsp:nvSpPr>
        <dsp:cNvPr id="0" name=""/>
        <dsp:cNvSpPr/>
      </dsp:nvSpPr>
      <dsp:spPr>
        <a:xfrm>
          <a:off x="2000264" y="1622299"/>
          <a:ext cx="1402643" cy="22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74"/>
              </a:lnTo>
              <a:lnTo>
                <a:pt x="1402643" y="118474"/>
              </a:lnTo>
              <a:lnTo>
                <a:pt x="1402643" y="22192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A9C6C-4783-4183-8ADC-B0ED8D27FE63}">
      <dsp:nvSpPr>
        <dsp:cNvPr id="0" name=""/>
        <dsp:cNvSpPr/>
      </dsp:nvSpPr>
      <dsp:spPr>
        <a:xfrm>
          <a:off x="1954544" y="1622299"/>
          <a:ext cx="91440" cy="2068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449"/>
              </a:lnTo>
              <a:lnTo>
                <a:pt x="134366" y="103449"/>
              </a:lnTo>
              <a:lnTo>
                <a:pt x="134366" y="206899"/>
              </a:lnTo>
            </a:path>
          </a:pathLst>
        </a:custGeom>
        <a:noFill/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8C93E-50A8-48A0-B17C-5C228F0FB81D}">
      <dsp:nvSpPr>
        <dsp:cNvPr id="0" name=""/>
        <dsp:cNvSpPr/>
      </dsp:nvSpPr>
      <dsp:spPr>
        <a:xfrm>
          <a:off x="658109" y="1622299"/>
          <a:ext cx="1342154" cy="206899"/>
        </a:xfrm>
        <a:custGeom>
          <a:avLst/>
          <a:gdLst/>
          <a:ahLst/>
          <a:cxnLst/>
          <a:rect l="0" t="0" r="0" b="0"/>
          <a:pathLst>
            <a:path>
              <a:moveTo>
                <a:pt x="1342154" y="0"/>
              </a:moveTo>
              <a:lnTo>
                <a:pt x="1342154" y="103449"/>
              </a:lnTo>
              <a:lnTo>
                <a:pt x="0" y="103449"/>
              </a:lnTo>
              <a:lnTo>
                <a:pt x="0" y="206899"/>
              </a:lnTo>
            </a:path>
          </a:pathLst>
        </a:custGeom>
        <a:noFill/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9396E-B9EC-48A5-B7A2-55CBA62CB919}">
      <dsp:nvSpPr>
        <dsp:cNvPr id="0" name=""/>
        <dsp:cNvSpPr/>
      </dsp:nvSpPr>
      <dsp:spPr>
        <a:xfrm>
          <a:off x="1106865" y="1129681"/>
          <a:ext cx="1786797" cy="49261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Читательская грамотность</a:t>
          </a:r>
          <a:endParaRPr lang="ru-RU" sz="1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06865" y="1129681"/>
        <a:ext cx="1786797" cy="492618"/>
      </dsp:txXfrm>
    </dsp:sp>
    <dsp:sp modelId="{70034072-4DF2-4F9C-9985-24F84BA57D82}">
      <dsp:nvSpPr>
        <dsp:cNvPr id="0" name=""/>
        <dsp:cNvSpPr/>
      </dsp:nvSpPr>
      <dsp:spPr>
        <a:xfrm>
          <a:off x="310" y="1829199"/>
          <a:ext cx="1315597" cy="103404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Умение размышлять над прочитанным (услышанным) текстом</a:t>
          </a:r>
          <a:endParaRPr lang="ru-RU" sz="13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0" y="1829199"/>
        <a:ext cx="1315597" cy="1034046"/>
      </dsp:txXfrm>
    </dsp:sp>
    <dsp:sp modelId="{E4342C90-F7D5-4EF5-8C90-85A1FE7D3605}">
      <dsp:nvSpPr>
        <dsp:cNvPr id="0" name=""/>
        <dsp:cNvSpPr/>
      </dsp:nvSpPr>
      <dsp:spPr>
        <a:xfrm>
          <a:off x="1522808" y="1829199"/>
          <a:ext cx="1132205" cy="104164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Умение отбирать необходимую информацию в огромном потоке</a:t>
          </a:r>
          <a:endParaRPr lang="ru-RU" sz="13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2808" y="1829199"/>
        <a:ext cx="1132205" cy="1041647"/>
      </dsp:txXfrm>
    </dsp:sp>
    <dsp:sp modelId="{382C0AFB-20D7-4A17-B0F7-4956C2BB89E3}">
      <dsp:nvSpPr>
        <dsp:cNvPr id="0" name=""/>
        <dsp:cNvSpPr/>
      </dsp:nvSpPr>
      <dsp:spPr>
        <a:xfrm>
          <a:off x="2833755" y="1844224"/>
          <a:ext cx="1138303" cy="100399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Умение найти информации  применение в жизненной ситуации</a:t>
          </a:r>
          <a:endParaRPr lang="ru-RU" sz="13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33755" y="1844224"/>
        <a:ext cx="1138303" cy="1003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DB5B2-AE06-44A5-9C47-4D690C8D7DD8}">
      <dsp:nvSpPr>
        <dsp:cNvPr id="0" name=""/>
        <dsp:cNvSpPr/>
      </dsp:nvSpPr>
      <dsp:spPr>
        <a:xfrm>
          <a:off x="0" y="0"/>
          <a:ext cx="2713586" cy="254374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A0F69-48C2-4E4B-B1DC-FAACEE09B225}">
      <dsp:nvSpPr>
        <dsp:cNvPr id="0" name=""/>
        <dsp:cNvSpPr/>
      </dsp:nvSpPr>
      <dsp:spPr>
        <a:xfrm>
          <a:off x="2030421" y="255740"/>
          <a:ext cx="1062395" cy="6021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9816" y="285135"/>
        <a:ext cx="1003605" cy="543361"/>
      </dsp:txXfrm>
    </dsp:sp>
    <dsp:sp modelId="{096DEACC-940F-4BB5-AFE9-2EF36C607789}">
      <dsp:nvSpPr>
        <dsp:cNvPr id="0" name=""/>
        <dsp:cNvSpPr/>
      </dsp:nvSpPr>
      <dsp:spPr>
        <a:xfrm>
          <a:off x="2030421" y="933160"/>
          <a:ext cx="1062395" cy="6021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9816" y="962555"/>
        <a:ext cx="1003605" cy="543361"/>
      </dsp:txXfrm>
    </dsp:sp>
    <dsp:sp modelId="{29A12679-CDC8-4B34-A28B-3C8D16E2465E}">
      <dsp:nvSpPr>
        <dsp:cNvPr id="0" name=""/>
        <dsp:cNvSpPr/>
      </dsp:nvSpPr>
      <dsp:spPr>
        <a:xfrm>
          <a:off x="2030421" y="1610580"/>
          <a:ext cx="1062395" cy="6021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9816" y="1639975"/>
        <a:ext cx="1003605" cy="5433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6E423-5FAF-4622-A195-079D135D5954}">
      <dsp:nvSpPr>
        <dsp:cNvPr id="0" name=""/>
        <dsp:cNvSpPr/>
      </dsp:nvSpPr>
      <dsp:spPr>
        <a:xfrm>
          <a:off x="865371" y="370660"/>
          <a:ext cx="2584457" cy="2584457"/>
        </a:xfrm>
        <a:prstGeom prst="blockArc">
          <a:avLst>
            <a:gd name="adj1" fmla="val 10820926"/>
            <a:gd name="adj2" fmla="val 16746278"/>
            <a:gd name="adj3" fmla="val 4634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02115-4DB0-4B00-B5F2-793287EB7D30}">
      <dsp:nvSpPr>
        <dsp:cNvPr id="0" name=""/>
        <dsp:cNvSpPr/>
      </dsp:nvSpPr>
      <dsp:spPr>
        <a:xfrm>
          <a:off x="864773" y="402563"/>
          <a:ext cx="2584457" cy="2584457"/>
        </a:xfrm>
        <a:prstGeom prst="blockArc">
          <a:avLst>
            <a:gd name="adj1" fmla="val 4852074"/>
            <a:gd name="adj2" fmla="val 10907829"/>
            <a:gd name="adj3" fmla="val 4634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969AC-AC03-485E-8DD7-CA6C954B457E}">
      <dsp:nvSpPr>
        <dsp:cNvPr id="0" name=""/>
        <dsp:cNvSpPr/>
      </dsp:nvSpPr>
      <dsp:spPr>
        <a:xfrm>
          <a:off x="1292109" y="407142"/>
          <a:ext cx="2584457" cy="2584457"/>
        </a:xfrm>
        <a:prstGeom prst="blockArc">
          <a:avLst>
            <a:gd name="adj1" fmla="val 21480675"/>
            <a:gd name="adj2" fmla="val 6021587"/>
            <a:gd name="adj3" fmla="val 4634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8D3E8-32FF-4762-946E-7F1DC0393DAA}">
      <dsp:nvSpPr>
        <dsp:cNvPr id="0" name=""/>
        <dsp:cNvSpPr/>
      </dsp:nvSpPr>
      <dsp:spPr>
        <a:xfrm>
          <a:off x="1291352" y="366124"/>
          <a:ext cx="2584457" cy="2584457"/>
        </a:xfrm>
        <a:prstGeom prst="blockArc">
          <a:avLst>
            <a:gd name="adj1" fmla="val 15580509"/>
            <a:gd name="adj2" fmla="val 21592407"/>
            <a:gd name="adj3" fmla="val 4634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BF852-F126-4E79-9202-4E055C83B33A}">
      <dsp:nvSpPr>
        <dsp:cNvPr id="0" name=""/>
        <dsp:cNvSpPr/>
      </dsp:nvSpPr>
      <dsp:spPr>
        <a:xfrm>
          <a:off x="1670600" y="963471"/>
          <a:ext cx="1483656" cy="136298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Этапы работы с </a:t>
          </a:r>
          <a:r>
            <a:rPr lang="ru-RU" sz="14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инфграфикой</a:t>
          </a:r>
          <a:endParaRPr lang="ru-RU" sz="1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87876" y="1163075"/>
        <a:ext cx="1049104" cy="963775"/>
      </dsp:txXfrm>
    </dsp:sp>
    <dsp:sp modelId="{5453868C-5A87-458D-8730-CD77E2DC4CA2}">
      <dsp:nvSpPr>
        <dsp:cNvPr id="0" name=""/>
        <dsp:cNvSpPr/>
      </dsp:nvSpPr>
      <dsp:spPr>
        <a:xfrm>
          <a:off x="1560427" y="677"/>
          <a:ext cx="1593829" cy="831652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Декодировка</a:t>
          </a:r>
          <a:endParaRPr lang="ru-RU" sz="14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93838" y="122470"/>
        <a:ext cx="1127007" cy="588066"/>
      </dsp:txXfrm>
    </dsp:sp>
    <dsp:sp modelId="{EDD74952-3425-476B-ADF5-EB250A5DC277}">
      <dsp:nvSpPr>
        <dsp:cNvPr id="0" name=""/>
        <dsp:cNvSpPr/>
      </dsp:nvSpPr>
      <dsp:spPr>
        <a:xfrm>
          <a:off x="3176981" y="1239738"/>
          <a:ext cx="1337771" cy="831652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Самостоятельная кодировка</a:t>
          </a:r>
          <a:endParaRPr lang="ru-RU" sz="14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72893" y="1361531"/>
        <a:ext cx="945947" cy="588066"/>
      </dsp:txXfrm>
    </dsp:sp>
    <dsp:sp modelId="{531C9A8D-C3B5-4E9E-948A-8E3CD721B721}">
      <dsp:nvSpPr>
        <dsp:cNvPr id="0" name=""/>
        <dsp:cNvSpPr/>
      </dsp:nvSpPr>
      <dsp:spPr>
        <a:xfrm>
          <a:off x="1599228" y="2525256"/>
          <a:ext cx="1516227" cy="831652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Презентация кодировки</a:t>
          </a:r>
          <a:endParaRPr lang="ru-RU" sz="14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21274" y="2647049"/>
        <a:ext cx="1072135" cy="588066"/>
      </dsp:txXfrm>
    </dsp:sp>
    <dsp:sp modelId="{65DC106C-76B4-4C52-9C3D-AF473D2FA09C}">
      <dsp:nvSpPr>
        <dsp:cNvPr id="0" name=""/>
        <dsp:cNvSpPr/>
      </dsp:nvSpPr>
      <dsp:spPr>
        <a:xfrm>
          <a:off x="155234" y="1239379"/>
          <a:ext cx="1480200" cy="831652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Обучающая кодировка</a:t>
          </a:r>
          <a:endParaRPr lang="ru-RU" sz="14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2004" y="1361172"/>
        <a:ext cx="1046660" cy="5880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54073-F8ED-438E-8506-5B33B2684E91}">
      <dsp:nvSpPr>
        <dsp:cNvPr id="0" name=""/>
        <dsp:cNvSpPr/>
      </dsp:nvSpPr>
      <dsp:spPr>
        <a:xfrm>
          <a:off x="4429156" y="387565"/>
          <a:ext cx="1758075" cy="333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04"/>
              </a:lnTo>
              <a:lnTo>
                <a:pt x="1758075" y="166904"/>
              </a:lnTo>
              <a:lnTo>
                <a:pt x="1758075" y="333808"/>
              </a:lnTo>
            </a:path>
          </a:pathLst>
        </a:custGeom>
        <a:noFill/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BA186-D92C-49F9-A490-C2202C6F1C61}">
      <dsp:nvSpPr>
        <dsp:cNvPr id="0" name=""/>
        <dsp:cNvSpPr/>
      </dsp:nvSpPr>
      <dsp:spPr>
        <a:xfrm>
          <a:off x="2647054" y="387565"/>
          <a:ext cx="1782101" cy="333808"/>
        </a:xfrm>
        <a:custGeom>
          <a:avLst/>
          <a:gdLst/>
          <a:ahLst/>
          <a:cxnLst/>
          <a:rect l="0" t="0" r="0" b="0"/>
          <a:pathLst>
            <a:path>
              <a:moveTo>
                <a:pt x="1782101" y="0"/>
              </a:moveTo>
              <a:lnTo>
                <a:pt x="1782101" y="166904"/>
              </a:lnTo>
              <a:lnTo>
                <a:pt x="0" y="166904"/>
              </a:lnTo>
              <a:lnTo>
                <a:pt x="0" y="333808"/>
              </a:lnTo>
            </a:path>
          </a:pathLst>
        </a:custGeom>
        <a:noFill/>
        <a:ln w="25400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AD948-EF51-410F-8FF1-E8563E682096}">
      <dsp:nvSpPr>
        <dsp:cNvPr id="0" name=""/>
        <dsp:cNvSpPr/>
      </dsp:nvSpPr>
      <dsp:spPr>
        <a:xfrm>
          <a:off x="642946" y="347"/>
          <a:ext cx="7572418" cy="38721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Приемы  формирования предпосылок читательской грамотности</a:t>
          </a:r>
          <a:endParaRPr lang="ru-RU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2946" y="347"/>
        <a:ext cx="7572418" cy="387218"/>
      </dsp:txXfrm>
    </dsp:sp>
    <dsp:sp modelId="{DE36628C-3D28-49D7-BB3E-90EEC732162F}">
      <dsp:nvSpPr>
        <dsp:cNvPr id="0" name=""/>
        <dsp:cNvSpPr/>
      </dsp:nvSpPr>
      <dsp:spPr>
        <a:xfrm>
          <a:off x="1055883" y="721374"/>
          <a:ext cx="3182341" cy="34984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Кодирование</a:t>
          </a:r>
          <a:endParaRPr lang="ru-RU" sz="18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55883" y="721374"/>
        <a:ext cx="3182341" cy="349847"/>
      </dsp:txXfrm>
    </dsp:sp>
    <dsp:sp modelId="{2112F639-D557-435E-AD6A-6BB3028A44B3}">
      <dsp:nvSpPr>
        <dsp:cNvPr id="0" name=""/>
        <dsp:cNvSpPr/>
      </dsp:nvSpPr>
      <dsp:spPr>
        <a:xfrm>
          <a:off x="4572034" y="721374"/>
          <a:ext cx="3230394" cy="34984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Декодирование</a:t>
          </a:r>
          <a:endParaRPr lang="ru-RU" sz="18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34" y="721374"/>
        <a:ext cx="3230394" cy="3498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02115-4DB0-4B00-B5F2-793287EB7D30}">
      <dsp:nvSpPr>
        <dsp:cNvPr id="0" name=""/>
        <dsp:cNvSpPr/>
      </dsp:nvSpPr>
      <dsp:spPr>
        <a:xfrm>
          <a:off x="862954" y="431903"/>
          <a:ext cx="2883220" cy="2883220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969AC-AC03-485E-8DD7-CA6C954B457E}">
      <dsp:nvSpPr>
        <dsp:cNvPr id="0" name=""/>
        <dsp:cNvSpPr/>
      </dsp:nvSpPr>
      <dsp:spPr>
        <a:xfrm>
          <a:off x="1132605" y="1039669"/>
          <a:ext cx="2574917" cy="2179887"/>
        </a:xfrm>
        <a:prstGeom prst="blockArc">
          <a:avLst>
            <a:gd name="adj1" fmla="val 1189660"/>
            <a:gd name="adj2" fmla="val 9686987"/>
            <a:gd name="adj3" fmla="val 4636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8D3E8-32FF-4762-946E-7F1DC0393DAA}">
      <dsp:nvSpPr>
        <dsp:cNvPr id="0" name=""/>
        <dsp:cNvSpPr/>
      </dsp:nvSpPr>
      <dsp:spPr>
        <a:xfrm>
          <a:off x="1115477" y="409076"/>
          <a:ext cx="2883220" cy="2883220"/>
        </a:xfrm>
        <a:prstGeom prst="blockArc">
          <a:avLst>
            <a:gd name="adj1" fmla="val 15580175"/>
            <a:gd name="adj2" fmla="val 1949865"/>
            <a:gd name="adj3" fmla="val 4636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BF852-F126-4E79-9202-4E055C83B33A}">
      <dsp:nvSpPr>
        <dsp:cNvPr id="0" name=""/>
        <dsp:cNvSpPr/>
      </dsp:nvSpPr>
      <dsp:spPr>
        <a:xfrm>
          <a:off x="1735259" y="1162750"/>
          <a:ext cx="1433147" cy="1261554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Приемы кодировки информации</a:t>
          </a:r>
          <a:endParaRPr lang="ru-RU" sz="1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45139" y="1347500"/>
        <a:ext cx="1013387" cy="892054"/>
      </dsp:txXfrm>
    </dsp:sp>
    <dsp:sp modelId="{5453868C-5A87-458D-8730-CD77E2DC4CA2}">
      <dsp:nvSpPr>
        <dsp:cNvPr id="0" name=""/>
        <dsp:cNvSpPr/>
      </dsp:nvSpPr>
      <dsp:spPr>
        <a:xfrm>
          <a:off x="1536606" y="1196"/>
          <a:ext cx="1535915" cy="92824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Единичная кодировка</a:t>
          </a:r>
          <a:endParaRPr lang="ru-RU" sz="14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61536" y="137135"/>
        <a:ext cx="1086055" cy="656369"/>
      </dsp:txXfrm>
    </dsp:sp>
    <dsp:sp modelId="{EDD74952-3425-476B-ADF5-EB250A5DC277}">
      <dsp:nvSpPr>
        <dsp:cNvPr id="0" name=""/>
        <dsp:cNvSpPr/>
      </dsp:nvSpPr>
      <dsp:spPr>
        <a:xfrm>
          <a:off x="3000400" y="2143138"/>
          <a:ext cx="1488751" cy="92824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Фразовая кодировка</a:t>
          </a:r>
          <a:endParaRPr lang="ru-RU" sz="14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18423" y="2279077"/>
        <a:ext cx="1052705" cy="656369"/>
      </dsp:txXfrm>
    </dsp:sp>
    <dsp:sp modelId="{531C9A8D-C3B5-4E9E-948A-8E3CD721B721}">
      <dsp:nvSpPr>
        <dsp:cNvPr id="0" name=""/>
        <dsp:cNvSpPr/>
      </dsp:nvSpPr>
      <dsp:spPr>
        <a:xfrm>
          <a:off x="303560" y="2113486"/>
          <a:ext cx="1562946" cy="92824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Двоичная кодировка</a:t>
          </a:r>
          <a:endParaRPr lang="ru-RU" sz="1400" b="1" kern="120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2448" y="2249425"/>
        <a:ext cx="1105170" cy="656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49225-E722-4C2E-A0C7-1F685B107227}">
      <dsp:nvSpPr>
        <dsp:cNvPr id="0" name=""/>
        <dsp:cNvSpPr/>
      </dsp:nvSpPr>
      <dsp:spPr>
        <a:xfrm>
          <a:off x="2016863" y="0"/>
          <a:ext cx="6839552" cy="13890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5875" cap="flat" cmpd="sng" algn="ctr">
          <a:solidFill>
            <a:schemeClr val="bg2">
              <a:lumMod val="2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u="none" kern="1200" dirty="0" smtClean="0">
              <a:latin typeface="Times New Roman" pitchFamily="18" charset="0"/>
              <a:cs typeface="Times New Roman" pitchFamily="18" charset="0"/>
            </a:rPr>
            <a:t>участие в инновационной деятельности РИП </a:t>
          </a:r>
          <a:r>
            <a:rPr lang="ru-RU" sz="1200" b="1" u="none" kern="1200" dirty="0" err="1" smtClean="0">
              <a:latin typeface="Times New Roman" pitchFamily="18" charset="0"/>
              <a:cs typeface="Times New Roman" pitchFamily="18" charset="0"/>
            </a:rPr>
            <a:t>ИнКО</a:t>
          </a:r>
          <a:r>
            <a:rPr lang="ru-RU" sz="1200" b="1" u="none" kern="1200" dirty="0" smtClean="0">
              <a:latin typeface="Times New Roman" pitchFamily="18" charset="0"/>
              <a:cs typeface="Times New Roman" pitchFamily="18" charset="0"/>
            </a:rPr>
            <a:t> «Успешный дошкольник»;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u="none" kern="1200" dirty="0" smtClean="0">
              <a:latin typeface="Times New Roman" pitchFamily="18" charset="0"/>
              <a:cs typeface="Times New Roman" pitchFamily="18" charset="0"/>
            </a:rPr>
            <a:t>наличие методических разработок педагога по заявленной теме;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u="none" kern="1200" dirty="0" smtClean="0">
              <a:latin typeface="Times New Roman" pitchFamily="18" charset="0"/>
              <a:cs typeface="Times New Roman" pitchFamily="18" charset="0"/>
            </a:rPr>
            <a:t>участие в конкурсах профессионального мастерства различного уровня по теме «</a:t>
          </a:r>
          <a:r>
            <a:rPr lang="ru-RU" sz="1200" b="1" u="none" kern="1200" dirty="0" err="1" smtClean="0">
              <a:latin typeface="Times New Roman" pitchFamily="18" charset="0"/>
              <a:cs typeface="Times New Roman" pitchFamily="18" charset="0"/>
            </a:rPr>
            <a:t>Инфографика</a:t>
          </a:r>
          <a:r>
            <a:rPr lang="ru-RU" sz="1200" b="1" u="none" kern="1200" dirty="0" smtClean="0">
              <a:latin typeface="Times New Roman" pitchFamily="18" charset="0"/>
              <a:cs typeface="Times New Roman" pitchFamily="18" charset="0"/>
            </a:rPr>
            <a:t> + речь = успех»;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u="none" kern="1200" dirty="0" smtClean="0">
              <a:latin typeface="Times New Roman" pitchFamily="18" charset="0"/>
              <a:cs typeface="Times New Roman" pitchFamily="18" charset="0"/>
            </a:rPr>
            <a:t>наличие публикаций по теме практики и участие в проблемных семинарах и научно-практических конференциях.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16863" y="173635"/>
        <a:ext cx="6318646" cy="1041812"/>
      </dsp:txXfrm>
    </dsp:sp>
    <dsp:sp modelId="{4479C66A-081C-47C6-A9DD-D6D488FC9890}">
      <dsp:nvSpPr>
        <dsp:cNvPr id="0" name=""/>
        <dsp:cNvSpPr/>
      </dsp:nvSpPr>
      <dsp:spPr>
        <a:xfrm>
          <a:off x="0" y="0"/>
          <a:ext cx="2014967" cy="138908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bg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Методические ресурсы:</a:t>
          </a:r>
          <a:endParaRPr lang="ru-RU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809" y="67809"/>
        <a:ext cx="1879349" cy="12534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B91DA-9619-499E-B71E-C9E264DB36B5}">
      <dsp:nvSpPr>
        <dsp:cNvPr id="0" name=""/>
        <dsp:cNvSpPr/>
      </dsp:nvSpPr>
      <dsp:spPr>
        <a:xfrm>
          <a:off x="4388382" y="83922"/>
          <a:ext cx="1314173" cy="131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4388382" y="83922"/>
        <a:ext cx="1314173" cy="1314173"/>
      </dsp:txXfrm>
    </dsp:sp>
    <dsp:sp modelId="{D984142E-A715-4EEA-92AA-4B3922F990F3}">
      <dsp:nvSpPr>
        <dsp:cNvPr id="0" name=""/>
        <dsp:cNvSpPr/>
      </dsp:nvSpPr>
      <dsp:spPr>
        <a:xfrm>
          <a:off x="2072672" y="970"/>
          <a:ext cx="3712834" cy="3712834"/>
        </a:xfrm>
        <a:prstGeom prst="circularArrow">
          <a:avLst>
            <a:gd name="adj1" fmla="val 6902"/>
            <a:gd name="adj2" fmla="val 465355"/>
            <a:gd name="adj3" fmla="val 549401"/>
            <a:gd name="adj4" fmla="val 20585244"/>
            <a:gd name="adj5" fmla="val 8052"/>
          </a:avLst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CC9EC-6A93-43EB-903E-B6F4FB6A3F19}">
      <dsp:nvSpPr>
        <dsp:cNvPr id="0" name=""/>
        <dsp:cNvSpPr/>
      </dsp:nvSpPr>
      <dsp:spPr>
        <a:xfrm>
          <a:off x="4388382" y="2316680"/>
          <a:ext cx="1314173" cy="131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4388382" y="2316680"/>
        <a:ext cx="1314173" cy="1314173"/>
      </dsp:txXfrm>
    </dsp:sp>
    <dsp:sp modelId="{45904931-0C15-411D-AB3F-9D7AF19C025B}">
      <dsp:nvSpPr>
        <dsp:cNvPr id="0" name=""/>
        <dsp:cNvSpPr/>
      </dsp:nvSpPr>
      <dsp:spPr>
        <a:xfrm>
          <a:off x="1910533" y="112021"/>
          <a:ext cx="3712834" cy="3712834"/>
        </a:xfrm>
        <a:prstGeom prst="circularArrow">
          <a:avLst>
            <a:gd name="adj1" fmla="val 6902"/>
            <a:gd name="adj2" fmla="val 465355"/>
            <a:gd name="adj3" fmla="val 5949401"/>
            <a:gd name="adj4" fmla="val 4385244"/>
            <a:gd name="adj5" fmla="val 8052"/>
          </a:avLst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B6C9D-1CA2-476F-A060-F08401BE0FE7}">
      <dsp:nvSpPr>
        <dsp:cNvPr id="0" name=""/>
        <dsp:cNvSpPr/>
      </dsp:nvSpPr>
      <dsp:spPr>
        <a:xfrm>
          <a:off x="2155624" y="2316680"/>
          <a:ext cx="1314173" cy="131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55624" y="2316680"/>
        <a:ext cx="1314173" cy="1314173"/>
      </dsp:txXfrm>
    </dsp:sp>
    <dsp:sp modelId="{5E73C1AB-9582-493B-8619-87E03CB1E6E1}">
      <dsp:nvSpPr>
        <dsp:cNvPr id="0" name=""/>
        <dsp:cNvSpPr/>
      </dsp:nvSpPr>
      <dsp:spPr>
        <a:xfrm>
          <a:off x="2072672" y="970"/>
          <a:ext cx="3712834" cy="3712834"/>
        </a:xfrm>
        <a:prstGeom prst="circularArrow">
          <a:avLst>
            <a:gd name="adj1" fmla="val 6902"/>
            <a:gd name="adj2" fmla="val 465355"/>
            <a:gd name="adj3" fmla="val 11349401"/>
            <a:gd name="adj4" fmla="val 9785244"/>
            <a:gd name="adj5" fmla="val 8052"/>
          </a:avLst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CA202-0BCF-44DC-AA84-D1184398976A}">
      <dsp:nvSpPr>
        <dsp:cNvPr id="0" name=""/>
        <dsp:cNvSpPr/>
      </dsp:nvSpPr>
      <dsp:spPr>
        <a:xfrm>
          <a:off x="2155624" y="83922"/>
          <a:ext cx="1314173" cy="131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55624" y="83922"/>
        <a:ext cx="1314173" cy="1314173"/>
      </dsp:txXfrm>
    </dsp:sp>
    <dsp:sp modelId="{8AA86B25-C477-479C-909D-1E2B4ADA34CC}">
      <dsp:nvSpPr>
        <dsp:cNvPr id="0" name=""/>
        <dsp:cNvSpPr/>
      </dsp:nvSpPr>
      <dsp:spPr>
        <a:xfrm>
          <a:off x="2072672" y="970"/>
          <a:ext cx="3712834" cy="3712834"/>
        </a:xfrm>
        <a:prstGeom prst="circularArrow">
          <a:avLst>
            <a:gd name="adj1" fmla="val 6902"/>
            <a:gd name="adj2" fmla="val 465355"/>
            <a:gd name="adj3" fmla="val 16749401"/>
            <a:gd name="adj4" fmla="val 15185244"/>
            <a:gd name="adj5" fmla="val 8052"/>
          </a:avLst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openxmlformats.org/officeDocument/2006/relationships/image" Target="../media/image13.jpeg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4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57224" y="1785926"/>
            <a:ext cx="75723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Использование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инфографики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в процессе формирования предпосылок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читательской грамотности у детей дошкольного возраста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14290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БОУ города Омска «Средняя общеобразовательная школа № 17»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4286256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реализации: сентябрь 2021- сентябрь 2022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4857760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Разработчик: Щербачева Татьяна Альбертовна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92af3a1-e12c-4445-a88a-f7130ea47242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0"/>
            <a:ext cx="1461886" cy="2017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2520" y="226219"/>
            <a:ext cx="45720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Проблема: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дети — это больше «зрители», которые хотят воспринимать «красивую картинку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уходит на второй план, становится неинтересным, ненужным. Постепенно</a:t>
            </a: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исчезает устойчивая литературная традиция, на которую опирались предшествующие поколения.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связи с этим актуальной становится проблема формирования читательской грамотности у подрастающего поколения.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6357" y="2233734"/>
            <a:ext cx="42148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Идея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 настоящее время ребенка окружает большой объем графической информации. И мы считаем, что использование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инфографики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будет эффективно  влиять на процесс формирования предпосылок читательской грамотности у детей дошкольного возраста,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они пока не освоили буквы письменной речи, но уже могут читать, извлекать, интерпретировать информацию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несплошного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 – схем, моделей,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графиков.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786454"/>
            <a:ext cx="8786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Целевая аудитория: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 дошкольных образовательных учреждений муниципальных районов Омской области, старшие воспитатели, учителя начальных классов, учителя-логопеды.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60237459"/>
              </p:ext>
            </p:extLst>
          </p:nvPr>
        </p:nvGraphicFramePr>
        <p:xfrm>
          <a:off x="4891809" y="-705974"/>
          <a:ext cx="400052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571472" y="3357562"/>
            <a:ext cx="3786214" cy="2466563"/>
            <a:chOff x="286285" y="176619"/>
            <a:chExt cx="8571429" cy="6504762"/>
          </a:xfrm>
        </p:grpSpPr>
        <p:grpSp>
          <p:nvGrpSpPr>
            <p:cNvPr id="23" name="Группа 15"/>
            <p:cNvGrpSpPr/>
            <p:nvPr/>
          </p:nvGrpSpPr>
          <p:grpSpPr>
            <a:xfrm>
              <a:off x="286285" y="176619"/>
              <a:ext cx="8571429" cy="6504762"/>
              <a:chOff x="286285" y="176619"/>
              <a:chExt cx="8571429" cy="6504762"/>
            </a:xfrm>
          </p:grpSpPr>
          <p:pic>
            <p:nvPicPr>
              <p:cNvPr id="28" name="Рисунок 27" descr="png-clipart-computer-icons-symbol-woman-friend-miscellaneous-child (1) (1)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6285" y="176619"/>
                <a:ext cx="8571429" cy="6504762"/>
              </a:xfrm>
              <a:prstGeom prst="rect">
                <a:avLst/>
              </a:prstGeom>
            </p:spPr>
          </p:pic>
          <p:sp>
            <p:nvSpPr>
              <p:cNvPr id="29" name="Равнобедренный треугольник 28"/>
              <p:cNvSpPr/>
              <p:nvPr/>
            </p:nvSpPr>
            <p:spPr>
              <a:xfrm>
                <a:off x="2071670" y="1071546"/>
                <a:ext cx="571504" cy="42862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643174" y="928670"/>
                <a:ext cx="357190" cy="35719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2786050" y="1357298"/>
                <a:ext cx="428628" cy="285752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2" name="Рисунок 31" descr="s-l300 (1)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857620" y="428604"/>
                <a:ext cx="1368976" cy="912651"/>
              </a:xfrm>
              <a:prstGeom prst="rect">
                <a:avLst/>
              </a:prstGeom>
            </p:spPr>
          </p:pic>
          <p:pic>
            <p:nvPicPr>
              <p:cNvPr id="33" name="Рисунок 32" descr="4381c3be2ece586867f7f3297c6265b8-800x.png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57884" y="785794"/>
                <a:ext cx="1685714" cy="857143"/>
              </a:xfrm>
              <a:prstGeom prst="rect">
                <a:avLst/>
              </a:prstGeom>
            </p:spPr>
          </p:pic>
        </p:grpSp>
        <p:sp>
          <p:nvSpPr>
            <p:cNvPr id="24" name="Овал 23"/>
            <p:cNvSpPr/>
            <p:nvPr/>
          </p:nvSpPr>
          <p:spPr>
            <a:xfrm>
              <a:off x="642910" y="1714488"/>
              <a:ext cx="1785950" cy="12858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6858016" y="1857364"/>
              <a:ext cx="1785950" cy="12858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Рисунок 25" descr="01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000892" y="2071678"/>
              <a:ext cx="1571636" cy="752846"/>
            </a:xfrm>
            <a:prstGeom prst="rect">
              <a:avLst/>
            </a:prstGeom>
          </p:spPr>
        </p:pic>
        <p:pic>
          <p:nvPicPr>
            <p:cNvPr id="27" name="Рисунок 26" descr="2620816238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5786" y="1785926"/>
              <a:ext cx="1414305" cy="1213019"/>
            </a:xfrm>
            <a:prstGeom prst="rect">
              <a:avLst/>
            </a:prstGeom>
          </p:spPr>
        </p:pic>
      </p:grpSp>
      <p:pic>
        <p:nvPicPr>
          <p:cNvPr id="5126" name="Picture 6" descr="https://museum.shl.muzkult.ru/media/2021/12/30/1306843752/poznavatel_n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686" y="104129"/>
            <a:ext cx="904225" cy="90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714356"/>
            <a:ext cx="4572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Определение алгоритма работы с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инфографикой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способов ее использования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процессе формирования предпосылок читательской грамотности у детей дошкольного возраста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928934"/>
            <a:ext cx="85011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этапы, приемы работы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инфографикой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процессе формирования предпосылок читательской грамотности у детей дошкольного возраста, внедрить алгоритм работы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инфографикой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работу педагогического коллектива.</a:t>
            </a:r>
          </a:p>
          <a:p>
            <a:pPr lvl="0"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Разработать цикл педагогических мероприятий с детьми по использованию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инфографики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образовательной деятельности.</a:t>
            </a:r>
          </a:p>
          <a:p>
            <a:pPr lvl="0"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Разработать методическое обеспечение по использованию алгоритма работы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инфографикой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образовательной деятельности ДОУ и семьи в процессе формирования предпосылок читательской грамотности у детей дошкольного возраста.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88367193"/>
              </p:ext>
            </p:extLst>
          </p:nvPr>
        </p:nvGraphicFramePr>
        <p:xfrm>
          <a:off x="5292080" y="285728"/>
          <a:ext cx="3470928" cy="2543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s://tdayurveda.ru/800/600/https/blog.pro-optim.com/wp-content/uploads/noun_PDCA_1871538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15" t="-22463" r="-11923" b="11998"/>
          <a:stretch/>
        </p:blipFill>
        <p:spPr bwMode="auto">
          <a:xfrm>
            <a:off x="7954498" y="0"/>
            <a:ext cx="1022824" cy="864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https://craterlakecharter.org/wp-content/uploads/2016/08/hirin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s://mpng.subpng.com/20190730/yhi/kisspng-education-teacher-school-student-bible-brk-dachau-bewerbung-5d406905d70f35.0019113115645022778809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473" t="-14064" r="15240" b="-26557"/>
          <a:stretch/>
        </p:blipFill>
        <p:spPr bwMode="auto">
          <a:xfrm>
            <a:off x="8100392" y="1196752"/>
            <a:ext cx="859084" cy="7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7.pngegg.com/pngimages/359/472/png-clipart-computer-icons-software-testing-scenario-documents-icon-angle-rectang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934" y="2109469"/>
            <a:ext cx="810000" cy="7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Diagram group"/>
          <p:cNvGrpSpPr/>
          <p:nvPr/>
        </p:nvGrpSpPr>
        <p:grpSpPr>
          <a:xfrm>
            <a:off x="214282" y="4071942"/>
            <a:ext cx="1285884" cy="1071569"/>
            <a:chOff x="2547089" y="1586846"/>
            <a:chExt cx="2209822" cy="2540025"/>
          </a:xfrm>
          <a:noFill/>
          <a:scene3d>
            <a:camera prst="orthographicFront" zoom="91000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3" name="Группа 12"/>
            <p:cNvGrpSpPr/>
            <p:nvPr/>
          </p:nvGrpSpPr>
          <p:grpSpPr>
            <a:xfrm>
              <a:off x="2547089" y="1586846"/>
              <a:ext cx="2209822" cy="2540025"/>
              <a:chOff x="2547089" y="1586846"/>
              <a:chExt cx="2209822" cy="2540025"/>
            </a:xfrm>
            <a:grpFill/>
            <a:scene3d>
              <a:camera prst="orthographicFront" zoom="91000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4" name="Шестиугольник 13"/>
              <p:cNvSpPr/>
              <p:nvPr/>
            </p:nvSpPr>
            <p:spPr>
              <a:xfrm rot="5400000">
                <a:off x="2381987" y="1751948"/>
                <a:ext cx="2540025" cy="2209822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sp>
          <p:sp>
            <p:nvSpPr>
              <p:cNvPr id="15" name="Шестиугольник 4"/>
              <p:cNvSpPr/>
              <p:nvPr/>
            </p:nvSpPr>
            <p:spPr>
              <a:xfrm>
                <a:off x="2891452" y="1982668"/>
                <a:ext cx="1521094" cy="1748383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b="1" kern="1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20" name="Схема 19"/>
          <p:cNvGraphicFramePr/>
          <p:nvPr/>
        </p:nvGraphicFramePr>
        <p:xfrm>
          <a:off x="-11017" y="1608283"/>
          <a:ext cx="464347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1398909175"/>
              </p:ext>
            </p:extLst>
          </p:nvPr>
        </p:nvGraphicFramePr>
        <p:xfrm>
          <a:off x="142844" y="500042"/>
          <a:ext cx="885831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4" name="Схема 23"/>
          <p:cNvGraphicFramePr/>
          <p:nvPr/>
        </p:nvGraphicFramePr>
        <p:xfrm>
          <a:off x="4357686" y="1643050"/>
          <a:ext cx="457203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357554" y="142852"/>
            <a:ext cx="27697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 реализации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Схема 35"/>
          <p:cNvGraphicFramePr/>
          <p:nvPr>
            <p:extLst>
              <p:ext uri="{D42A27DB-BD31-4B8C-83A1-F6EECF244321}">
                <p14:modId xmlns:p14="http://schemas.microsoft.com/office/powerpoint/2010/main" val="450878149"/>
              </p:ext>
            </p:extLst>
          </p:nvPr>
        </p:nvGraphicFramePr>
        <p:xfrm>
          <a:off x="142844" y="5040314"/>
          <a:ext cx="8858312" cy="138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16" name="Picture 4" descr="https://adminway.ru/images/685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000" y="169576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s://thumbs.dreamstime.com/b/%D0%B7%D0%BD%D0%B0%D1%87%D0%BE%D0%BA-%D1%83%D1%81%D1%82%D0%BE%D0%B9%D1%87%D0%B8%D0%B2%D0%BE%D0%B3%D0%BE-%D1%80%D0%B0%D0%B7%D0%B2%D0%B8%D1%82%D0%B8%D1%8F-%D0%BA%D0%B0%D0%BA-%D1%84%D0%B0%D0%B9%D0%BB-eps-182180859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82" y="4637764"/>
            <a:ext cx="720000" cy="72000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500042"/>
            <a:ext cx="3500462" cy="157163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Определены этапы, приемы работы с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инфографикой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процессе формирования предпосылок читательской грамотности у детей дошкольного возраста, внедрение алгоритма работы с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инфографикой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работу педагогического коллектива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2357430"/>
            <a:ext cx="2428892" cy="150019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Разработан цикл педагогических мероприятий с детьми по использованию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инфографики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образовательной деятельности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2066" y="500042"/>
            <a:ext cx="3500462" cy="157163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 педагогических работников повысили профессиональную компетентность в вопросах освоения приемов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инфографики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 ее использования в образовательной деятельности (использование приемов, средств</a:t>
            </a:r>
            <a:r>
              <a:rPr lang="ru-RU" sz="1400" b="1" dirty="0" smtClean="0"/>
              <a:t>)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00826" y="2357430"/>
            <a:ext cx="2428892" cy="150019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Участие воспитанников в  творческих литературных и интеллектуальных конкурсах (наличие победителей и призеров)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4214818"/>
            <a:ext cx="3500462" cy="157163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Разработано методическое обеспечение по использованию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инфографики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образовательной деятельности ДОУ и семьи в процессе формирования предпосылок читательской грамотности у детей дошкольного возраста </a:t>
            </a:r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86380" y="4214818"/>
            <a:ext cx="3500462" cy="157163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80 % воспитанников могут использовать приемы декодирования и кодирования информации (на основе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инфографики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могут рассказать содержание произведения, вычленить главную мысль, составить и «записать» сказку, рассказ и т.д.)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8794" y="6000768"/>
            <a:ext cx="5143536" cy="71438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 родителей вовлечены в процесс освоения приемов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инфографики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 ее использования в образовательной деятельности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214678" y="2357430"/>
            <a:ext cx="2714644" cy="17145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эффективности реализации практики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462550932"/>
              </p:ext>
            </p:extLst>
          </p:nvPr>
        </p:nvGraphicFramePr>
        <p:xfrm>
          <a:off x="642910" y="1357298"/>
          <a:ext cx="785818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0"/>
            <a:ext cx="650085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эффективности реализации практики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8" descr="https://cdn0.iconfinder.com/data/icons/ux-metods-01/100/UX_icon-09-102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124" y="35295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Данную практику можно использовать в дошкольных образовательных учреждениях в процессе формирования предпосылок читательской грамотности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детей дошкольного возраста.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14422"/>
            <a:ext cx="7500990" cy="5429288"/>
          </a:xfrm>
          <a:prstGeom prst="rect">
            <a:avLst/>
          </a:prstGeom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0" h="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550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</cp:lastModifiedBy>
  <cp:revision>61</cp:revision>
  <dcterms:created xsi:type="dcterms:W3CDTF">2022-10-25T09:08:56Z</dcterms:created>
  <dcterms:modified xsi:type="dcterms:W3CDTF">2022-10-30T10:27:25Z</dcterms:modified>
</cp:coreProperties>
</file>