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396" r:id="rId3"/>
    <p:sldId id="388" r:id="rId4"/>
    <p:sldId id="397" r:id="rId5"/>
    <p:sldId id="354" r:id="rId6"/>
    <p:sldId id="398" r:id="rId7"/>
    <p:sldId id="363" r:id="rId8"/>
    <p:sldId id="365" r:id="rId9"/>
    <p:sldId id="355" r:id="rId10"/>
    <p:sldId id="360" r:id="rId11"/>
    <p:sldId id="361" r:id="rId12"/>
    <p:sldId id="408" r:id="rId13"/>
    <p:sldId id="407" r:id="rId14"/>
    <p:sldId id="409" r:id="rId15"/>
    <p:sldId id="399" r:id="rId16"/>
    <p:sldId id="400" r:id="rId17"/>
    <p:sldId id="404" r:id="rId18"/>
    <p:sldId id="401" r:id="rId19"/>
    <p:sldId id="405" r:id="rId20"/>
    <p:sldId id="406" r:id="rId21"/>
    <p:sldId id="402" r:id="rId22"/>
    <p:sldId id="403" r:id="rId2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060"/>
    <a:srgbClr val="0099FF"/>
    <a:srgbClr val="B30D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7697" autoAdjust="0"/>
    <p:restoredTop sz="93743" autoAdjust="0"/>
  </p:normalViewPr>
  <p:slideViewPr>
    <p:cSldViewPr>
      <p:cViewPr varScale="1">
        <p:scale>
          <a:sx n="72" d="100"/>
          <a:sy n="72" d="100"/>
        </p:scale>
        <p:origin x="900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EE41059-7292-4C1C-90C4-FC2F41C607BC}" type="doc">
      <dgm:prSet loTypeId="urn:microsoft.com/office/officeart/2005/8/layout/orgChart1" loCatId="hierarchy" qsTypeId="urn:microsoft.com/office/officeart/2005/8/quickstyle/3d2#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68C3AB4-0979-498B-8403-950AF03AEAC0}">
      <dgm:prSet phldrT="[Текст]" custT="1"/>
      <dgm:spPr/>
      <dgm:t>
        <a:bodyPr/>
        <a:lstStyle/>
        <a:p>
          <a:r>
            <a:rPr lang="ru-RU" sz="3200" b="1" baseline="0" dirty="0" smtClean="0">
              <a:solidFill>
                <a:srgbClr val="C00000"/>
              </a:solidFill>
            </a:rPr>
            <a:t>мотивация</a:t>
          </a:r>
          <a:endParaRPr lang="ru-RU" sz="3200" b="1" baseline="0" dirty="0">
            <a:solidFill>
              <a:srgbClr val="C00000"/>
            </a:solidFill>
          </a:endParaRPr>
        </a:p>
      </dgm:t>
    </dgm:pt>
    <dgm:pt modelId="{48698226-5F1A-44C2-A7FF-EA3B7B3BA985}" type="parTrans" cxnId="{27CC3082-7A14-419B-ACDE-1E92BD2D34C9}">
      <dgm:prSet/>
      <dgm:spPr/>
      <dgm:t>
        <a:bodyPr/>
        <a:lstStyle/>
        <a:p>
          <a:endParaRPr lang="ru-RU"/>
        </a:p>
      </dgm:t>
    </dgm:pt>
    <dgm:pt modelId="{518F435B-283C-4548-B0EB-0DDCD2686E46}" type="sibTrans" cxnId="{27CC3082-7A14-419B-ACDE-1E92BD2D34C9}">
      <dgm:prSet/>
      <dgm:spPr/>
      <dgm:t>
        <a:bodyPr/>
        <a:lstStyle/>
        <a:p>
          <a:endParaRPr lang="ru-RU"/>
        </a:p>
      </dgm:t>
    </dgm:pt>
    <dgm:pt modelId="{E6CBF92D-E241-4962-835E-C3824344C907}">
      <dgm:prSet phldrT="[Текст]" custT="1"/>
      <dgm:spPr/>
      <dgm:t>
        <a:bodyPr/>
        <a:lstStyle/>
        <a:p>
          <a:r>
            <a:rPr lang="ru-RU" sz="2400" b="1" baseline="0" dirty="0" smtClean="0">
              <a:solidFill>
                <a:srgbClr val="C00000"/>
              </a:solidFill>
            </a:rPr>
            <a:t>внутренняя</a:t>
          </a:r>
          <a:endParaRPr lang="ru-RU" sz="2400" b="1" baseline="0" dirty="0">
            <a:solidFill>
              <a:srgbClr val="C00000"/>
            </a:solidFill>
          </a:endParaRPr>
        </a:p>
      </dgm:t>
    </dgm:pt>
    <dgm:pt modelId="{E71627A1-1832-43F3-A082-DF936682D37F}" type="parTrans" cxnId="{E80D0AE6-F809-4348-9DAC-1052D99F2D05}">
      <dgm:prSet/>
      <dgm:spPr/>
      <dgm:t>
        <a:bodyPr/>
        <a:lstStyle/>
        <a:p>
          <a:endParaRPr lang="ru-RU"/>
        </a:p>
      </dgm:t>
    </dgm:pt>
    <dgm:pt modelId="{A6D17DA0-5801-43FA-B2BF-FBE1A74EFC77}" type="sibTrans" cxnId="{E80D0AE6-F809-4348-9DAC-1052D99F2D05}">
      <dgm:prSet/>
      <dgm:spPr/>
      <dgm:t>
        <a:bodyPr/>
        <a:lstStyle/>
        <a:p>
          <a:endParaRPr lang="ru-RU"/>
        </a:p>
      </dgm:t>
    </dgm:pt>
    <dgm:pt modelId="{BB221A2E-A017-48F4-8CB6-4701CF1266B8}">
      <dgm:prSet phldrT="[Текст]" custT="1"/>
      <dgm:spPr/>
      <dgm:t>
        <a:bodyPr/>
        <a:lstStyle/>
        <a:p>
          <a:r>
            <a:rPr lang="ru-RU" sz="2400" b="1" baseline="0" dirty="0" smtClean="0">
              <a:solidFill>
                <a:srgbClr val="C00000"/>
              </a:solidFill>
            </a:rPr>
            <a:t>внешняя</a:t>
          </a:r>
          <a:endParaRPr lang="ru-RU" sz="2400" b="1" baseline="0" dirty="0">
            <a:solidFill>
              <a:srgbClr val="C00000"/>
            </a:solidFill>
          </a:endParaRPr>
        </a:p>
      </dgm:t>
    </dgm:pt>
    <dgm:pt modelId="{6658E476-68E9-4F61-9E87-56D48EF7684F}" type="parTrans" cxnId="{94C31FF0-B27B-48D6-A648-F7F3808FBE94}">
      <dgm:prSet/>
      <dgm:spPr/>
      <dgm:t>
        <a:bodyPr/>
        <a:lstStyle/>
        <a:p>
          <a:endParaRPr lang="ru-RU"/>
        </a:p>
      </dgm:t>
    </dgm:pt>
    <dgm:pt modelId="{8D7E9D60-154E-43C1-A293-063AD1D05336}" type="sibTrans" cxnId="{94C31FF0-B27B-48D6-A648-F7F3808FBE94}">
      <dgm:prSet/>
      <dgm:spPr/>
      <dgm:t>
        <a:bodyPr/>
        <a:lstStyle/>
        <a:p>
          <a:endParaRPr lang="ru-RU"/>
        </a:p>
      </dgm:t>
    </dgm:pt>
    <dgm:pt modelId="{76E1165D-0F3F-401F-A00D-2C5FBF9446F2}" type="asst">
      <dgm:prSet custT="1"/>
      <dgm:spPr/>
      <dgm:t>
        <a:bodyPr/>
        <a:lstStyle/>
        <a:p>
          <a:pPr algn="ctr"/>
          <a:r>
            <a:rPr lang="ru-RU" sz="1800" b="1" dirty="0" smtClean="0">
              <a:solidFill>
                <a:srgbClr val="C00000"/>
              </a:solidFill>
            </a:rPr>
            <a:t>Положительная</a:t>
          </a:r>
        </a:p>
        <a:p>
          <a:pPr algn="ctr"/>
          <a:r>
            <a:rPr lang="ru-RU" sz="1100" dirty="0" smtClean="0">
              <a:solidFill>
                <a:schemeClr val="tx1"/>
              </a:solidFill>
            </a:rPr>
            <a:t>Интересен изучаемый предмет</a:t>
          </a:r>
        </a:p>
        <a:p>
          <a:pPr algn="ctr"/>
          <a:r>
            <a:rPr lang="ru-RU" sz="1100" dirty="0" smtClean="0">
              <a:solidFill>
                <a:schemeClr val="tx1"/>
              </a:solidFill>
            </a:rPr>
            <a:t>Интересны знания по предмету</a:t>
          </a:r>
        </a:p>
        <a:p>
          <a:pPr algn="ctr"/>
          <a:r>
            <a:rPr lang="ru-RU" sz="1100" dirty="0" smtClean="0">
              <a:solidFill>
                <a:schemeClr val="tx1"/>
              </a:solidFill>
            </a:rPr>
            <a:t>Интересен метод преподавания</a:t>
          </a:r>
        </a:p>
        <a:p>
          <a:pPr algn="ctr"/>
          <a:r>
            <a:rPr lang="ru-RU" sz="1100" dirty="0" smtClean="0">
              <a:solidFill>
                <a:schemeClr val="tx1"/>
              </a:solidFill>
            </a:rPr>
            <a:t>Интересен преподаватель, но предмет неинтересен, но осознается, что знания, умения нужны будут в будущем</a:t>
          </a:r>
        </a:p>
        <a:p>
          <a:pPr algn="ctr"/>
          <a:r>
            <a:rPr lang="ru-RU" sz="1100" dirty="0" smtClean="0">
              <a:solidFill>
                <a:schemeClr val="tx1"/>
              </a:solidFill>
            </a:rPr>
            <a:t>Стремление добиться особых успехов</a:t>
          </a:r>
        </a:p>
        <a:p>
          <a:pPr algn="ctr"/>
          <a:r>
            <a:rPr lang="ru-RU" sz="1100" dirty="0" smtClean="0">
              <a:solidFill>
                <a:schemeClr val="tx1"/>
              </a:solidFill>
            </a:rPr>
            <a:t>Осознание своего </a:t>
          </a:r>
        </a:p>
        <a:p>
          <a:pPr algn="ctr"/>
          <a:r>
            <a:rPr lang="ru-RU" sz="1100" dirty="0" smtClean="0">
              <a:solidFill>
                <a:schemeClr val="tx1"/>
              </a:solidFill>
            </a:rPr>
            <a:t>познавательного прогресса</a:t>
          </a:r>
        </a:p>
        <a:p>
          <a:pPr algn="ctr"/>
          <a:r>
            <a:rPr lang="ru-RU" sz="1100" dirty="0" smtClean="0">
              <a:solidFill>
                <a:schemeClr val="tx1"/>
              </a:solidFill>
            </a:rPr>
            <a:t>Доверие учителя</a:t>
          </a:r>
        </a:p>
        <a:p>
          <a:pPr algn="ctr"/>
          <a:r>
            <a:rPr lang="ru-RU" sz="1100" dirty="0" smtClean="0">
              <a:solidFill>
                <a:schemeClr val="tx1"/>
              </a:solidFill>
            </a:rPr>
            <a:t>Хорошее настроение</a:t>
          </a:r>
        </a:p>
        <a:p>
          <a:pPr algn="ctr"/>
          <a:r>
            <a:rPr lang="ru-RU" sz="1100" dirty="0" smtClean="0">
              <a:solidFill>
                <a:schemeClr val="tx1"/>
              </a:solidFill>
            </a:rPr>
            <a:t>Уверенность в своих силах</a:t>
          </a:r>
          <a:endParaRPr lang="ru-RU" sz="1100" dirty="0">
            <a:solidFill>
              <a:schemeClr val="tx1"/>
            </a:solidFill>
          </a:endParaRPr>
        </a:p>
      </dgm:t>
    </dgm:pt>
    <dgm:pt modelId="{007C08EB-0097-48F9-8C0F-6F425D0B79EF}" type="parTrans" cxnId="{2960A9C9-7A9B-4E5A-B99A-8FBA83D3EEC5}">
      <dgm:prSet/>
      <dgm:spPr/>
      <dgm:t>
        <a:bodyPr/>
        <a:lstStyle/>
        <a:p>
          <a:endParaRPr lang="ru-RU"/>
        </a:p>
      </dgm:t>
    </dgm:pt>
    <dgm:pt modelId="{36630761-5074-421D-A87C-C871A9A2BF53}" type="sibTrans" cxnId="{2960A9C9-7A9B-4E5A-B99A-8FBA83D3EEC5}">
      <dgm:prSet/>
      <dgm:spPr/>
      <dgm:t>
        <a:bodyPr/>
        <a:lstStyle/>
        <a:p>
          <a:endParaRPr lang="ru-RU"/>
        </a:p>
      </dgm:t>
    </dgm:pt>
    <dgm:pt modelId="{1CA9B26D-B504-45FE-90BF-EBF366EB3841}" type="asst">
      <dgm:prSet custT="1"/>
      <dgm:spPr/>
      <dgm:t>
        <a:bodyPr/>
        <a:lstStyle/>
        <a:p>
          <a:r>
            <a:rPr lang="ru-RU" sz="1800" b="1" dirty="0" smtClean="0">
              <a:solidFill>
                <a:srgbClr val="C00000"/>
              </a:solidFill>
            </a:rPr>
            <a:t>Отрицательная</a:t>
          </a:r>
        </a:p>
        <a:p>
          <a:r>
            <a:rPr lang="ru-RU" sz="1400" dirty="0" smtClean="0">
              <a:solidFill>
                <a:schemeClr val="tx1"/>
              </a:solidFill>
            </a:rPr>
            <a:t>Месть</a:t>
          </a:r>
        </a:p>
        <a:p>
          <a:r>
            <a:rPr lang="ru-RU" sz="1400" dirty="0" smtClean="0">
              <a:solidFill>
                <a:schemeClr val="tx1"/>
              </a:solidFill>
            </a:rPr>
            <a:t>Власть</a:t>
          </a:r>
          <a:endParaRPr lang="ru-RU" sz="1400" dirty="0">
            <a:solidFill>
              <a:schemeClr val="tx1"/>
            </a:solidFill>
          </a:endParaRPr>
        </a:p>
      </dgm:t>
    </dgm:pt>
    <dgm:pt modelId="{C567AB6E-BD33-4A60-B066-98EB72BC4160}" type="parTrans" cxnId="{165337D7-CAC3-42C8-B05E-E1976E541795}">
      <dgm:prSet/>
      <dgm:spPr/>
      <dgm:t>
        <a:bodyPr/>
        <a:lstStyle/>
        <a:p>
          <a:endParaRPr lang="ru-RU"/>
        </a:p>
      </dgm:t>
    </dgm:pt>
    <dgm:pt modelId="{E4F46CB3-3DEA-46DA-860F-BAF45ECE048C}" type="sibTrans" cxnId="{165337D7-CAC3-42C8-B05E-E1976E541795}">
      <dgm:prSet/>
      <dgm:spPr/>
      <dgm:t>
        <a:bodyPr/>
        <a:lstStyle/>
        <a:p>
          <a:endParaRPr lang="ru-RU"/>
        </a:p>
      </dgm:t>
    </dgm:pt>
    <dgm:pt modelId="{C4DD3FB7-F94D-4DD4-B727-58E2EF75DF55}" type="asst">
      <dgm:prSet custT="1"/>
      <dgm:spPr/>
      <dgm:t>
        <a:bodyPr/>
        <a:lstStyle/>
        <a:p>
          <a:r>
            <a:rPr lang="ru-RU" sz="1600" b="1" dirty="0" smtClean="0">
              <a:solidFill>
                <a:srgbClr val="C00000"/>
              </a:solidFill>
            </a:rPr>
            <a:t>Положительная</a:t>
          </a:r>
        </a:p>
        <a:p>
          <a:r>
            <a:rPr lang="ru-RU" sz="1200" dirty="0" smtClean="0">
              <a:solidFill>
                <a:schemeClr val="tx1"/>
              </a:solidFill>
            </a:rPr>
            <a:t>Стремление получить высокие отметки</a:t>
          </a:r>
        </a:p>
        <a:p>
          <a:r>
            <a:rPr lang="ru-RU" sz="1200" dirty="0" smtClean="0">
              <a:solidFill>
                <a:schemeClr val="tx1"/>
              </a:solidFill>
            </a:rPr>
            <a:t>Одобрение учителя</a:t>
          </a:r>
        </a:p>
        <a:p>
          <a:r>
            <a:rPr lang="ru-RU" sz="1200" dirty="0" smtClean="0">
              <a:solidFill>
                <a:schemeClr val="tx1"/>
              </a:solidFill>
            </a:rPr>
            <a:t>Одобрения учащихся </a:t>
          </a:r>
        </a:p>
        <a:p>
          <a:r>
            <a:rPr lang="ru-RU" sz="1200" dirty="0" smtClean="0">
              <a:solidFill>
                <a:schemeClr val="tx1"/>
              </a:solidFill>
            </a:rPr>
            <a:t>Симпатия к учителю</a:t>
          </a:r>
        </a:p>
        <a:p>
          <a:r>
            <a:rPr lang="ru-RU" sz="1200" dirty="0" smtClean="0">
              <a:solidFill>
                <a:schemeClr val="tx1"/>
              </a:solidFill>
            </a:rPr>
            <a:t>Стремление превзойти других, соперничество</a:t>
          </a:r>
          <a:endParaRPr lang="ru-RU" sz="1200" dirty="0">
            <a:solidFill>
              <a:schemeClr val="tx1"/>
            </a:solidFill>
          </a:endParaRPr>
        </a:p>
      </dgm:t>
    </dgm:pt>
    <dgm:pt modelId="{7C4EC3A6-FC93-44CC-A4A0-FCAE20A81AC5}" type="parTrans" cxnId="{D27A0BA0-BD4B-4B63-8E93-97FE1D0C5C91}">
      <dgm:prSet/>
      <dgm:spPr/>
      <dgm:t>
        <a:bodyPr/>
        <a:lstStyle/>
        <a:p>
          <a:endParaRPr lang="ru-RU"/>
        </a:p>
      </dgm:t>
    </dgm:pt>
    <dgm:pt modelId="{EA9A6EC1-5EC0-4B01-8676-4D51A7B2BDE5}" type="sibTrans" cxnId="{D27A0BA0-BD4B-4B63-8E93-97FE1D0C5C91}">
      <dgm:prSet/>
      <dgm:spPr/>
      <dgm:t>
        <a:bodyPr/>
        <a:lstStyle/>
        <a:p>
          <a:endParaRPr lang="ru-RU"/>
        </a:p>
      </dgm:t>
    </dgm:pt>
    <dgm:pt modelId="{EF91D75E-7617-48D3-A1CF-5593B13944F4}" type="asst">
      <dgm:prSet custT="1"/>
      <dgm:spPr/>
      <dgm:t>
        <a:bodyPr/>
        <a:lstStyle/>
        <a:p>
          <a:r>
            <a:rPr lang="ru-RU" sz="1600" b="1" dirty="0" smtClean="0">
              <a:solidFill>
                <a:srgbClr val="C00000"/>
              </a:solidFill>
            </a:rPr>
            <a:t>Отрицательная</a:t>
          </a:r>
        </a:p>
        <a:p>
          <a:r>
            <a:rPr lang="ru-RU" sz="1200" dirty="0" smtClean="0">
              <a:solidFill>
                <a:schemeClr val="tx1"/>
              </a:solidFill>
            </a:rPr>
            <a:t>Избегание неудачи: стремление избежать низкой оценки</a:t>
          </a:r>
        </a:p>
        <a:p>
          <a:r>
            <a:rPr lang="ru-RU" sz="1200" dirty="0" smtClean="0">
              <a:solidFill>
                <a:schemeClr val="tx1"/>
              </a:solidFill>
            </a:rPr>
            <a:t>Стремление избегать наказаний учителя</a:t>
          </a:r>
        </a:p>
        <a:p>
          <a:r>
            <a:rPr lang="ru-RU" sz="1200" dirty="0" smtClean="0">
              <a:solidFill>
                <a:schemeClr val="tx1"/>
              </a:solidFill>
            </a:rPr>
            <a:t>Стремление избежать критики</a:t>
          </a:r>
          <a:endParaRPr lang="ru-RU" sz="1200" dirty="0">
            <a:solidFill>
              <a:schemeClr val="tx1"/>
            </a:solidFill>
          </a:endParaRPr>
        </a:p>
      </dgm:t>
    </dgm:pt>
    <dgm:pt modelId="{265B769B-FF82-4228-947A-7CA247EFA9E8}" type="parTrans" cxnId="{28B76C55-F740-4962-A4ED-20AADE7590C6}">
      <dgm:prSet/>
      <dgm:spPr/>
      <dgm:t>
        <a:bodyPr/>
        <a:lstStyle/>
        <a:p>
          <a:endParaRPr lang="ru-RU"/>
        </a:p>
      </dgm:t>
    </dgm:pt>
    <dgm:pt modelId="{510E045D-18FF-406B-82AF-FFFC115F47A2}" type="sibTrans" cxnId="{28B76C55-F740-4962-A4ED-20AADE7590C6}">
      <dgm:prSet/>
      <dgm:spPr/>
      <dgm:t>
        <a:bodyPr/>
        <a:lstStyle/>
        <a:p>
          <a:endParaRPr lang="ru-RU"/>
        </a:p>
      </dgm:t>
    </dgm:pt>
    <dgm:pt modelId="{CEEF1ACB-621D-43D5-923E-B46093FB1B0E}" type="pres">
      <dgm:prSet presAssocID="{4EE41059-7292-4C1C-90C4-FC2F41C607BC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986806A0-BA3E-4139-B7C2-5069BDAAE997}" type="pres">
      <dgm:prSet presAssocID="{868C3AB4-0979-498B-8403-950AF03AEAC0}" presName="hierRoot1" presStyleCnt="0">
        <dgm:presLayoutVars>
          <dgm:hierBranch val="init"/>
        </dgm:presLayoutVars>
      </dgm:prSet>
      <dgm:spPr/>
    </dgm:pt>
    <dgm:pt modelId="{4B40537F-5B0A-4718-85F2-F0DB8626E049}" type="pres">
      <dgm:prSet presAssocID="{868C3AB4-0979-498B-8403-950AF03AEAC0}" presName="rootComposite1" presStyleCnt="0"/>
      <dgm:spPr/>
    </dgm:pt>
    <dgm:pt modelId="{C1BCA528-7AE7-4FD1-ACCD-96CB8E913384}" type="pres">
      <dgm:prSet presAssocID="{868C3AB4-0979-498B-8403-950AF03AEAC0}" presName="rootText1" presStyleLbl="node0" presStyleIdx="0" presStyleCnt="1" custScaleX="220846" custScaleY="80047" custLinFactNeighborX="0" custLinFactNeighborY="-7326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557A951-F425-4A63-B84F-B3A4A196636D}" type="pres">
      <dgm:prSet presAssocID="{868C3AB4-0979-498B-8403-950AF03AEAC0}" presName="rootConnector1" presStyleLbl="node1" presStyleIdx="0" presStyleCnt="0"/>
      <dgm:spPr/>
      <dgm:t>
        <a:bodyPr/>
        <a:lstStyle/>
        <a:p>
          <a:endParaRPr lang="ru-RU"/>
        </a:p>
      </dgm:t>
    </dgm:pt>
    <dgm:pt modelId="{1735059B-9F47-4727-84B3-F4921846ED03}" type="pres">
      <dgm:prSet presAssocID="{868C3AB4-0979-498B-8403-950AF03AEAC0}" presName="hierChild2" presStyleCnt="0"/>
      <dgm:spPr/>
    </dgm:pt>
    <dgm:pt modelId="{0E57AECE-C20F-42DF-8D55-FF02659CAB7A}" type="pres">
      <dgm:prSet presAssocID="{E71627A1-1832-43F3-A082-DF936682D37F}" presName="Name37" presStyleLbl="parChTrans1D2" presStyleIdx="0" presStyleCnt="2"/>
      <dgm:spPr/>
      <dgm:t>
        <a:bodyPr/>
        <a:lstStyle/>
        <a:p>
          <a:endParaRPr lang="ru-RU"/>
        </a:p>
      </dgm:t>
    </dgm:pt>
    <dgm:pt modelId="{64A90056-12F4-4A44-96FC-7028FA4AFF59}" type="pres">
      <dgm:prSet presAssocID="{E6CBF92D-E241-4962-835E-C3824344C907}" presName="hierRoot2" presStyleCnt="0">
        <dgm:presLayoutVars>
          <dgm:hierBranch val="init"/>
        </dgm:presLayoutVars>
      </dgm:prSet>
      <dgm:spPr/>
    </dgm:pt>
    <dgm:pt modelId="{9653BCBD-B3BD-4588-A0DA-57E5262F9B29}" type="pres">
      <dgm:prSet presAssocID="{E6CBF92D-E241-4962-835E-C3824344C907}" presName="rootComposite" presStyleCnt="0"/>
      <dgm:spPr/>
    </dgm:pt>
    <dgm:pt modelId="{DC6EFC1A-CC21-4787-8826-2D0FADABCE26}" type="pres">
      <dgm:prSet presAssocID="{E6CBF92D-E241-4962-835E-C3824344C907}" presName="rootText" presStyleLbl="node2" presStyleIdx="0" presStyleCnt="2" custScaleX="167196" custScaleY="67174" custLinFactNeighborX="-6530" custLinFactNeighborY="822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AA2D4E8-6C23-4BFB-B7FE-E9FC7A98C190}" type="pres">
      <dgm:prSet presAssocID="{E6CBF92D-E241-4962-835E-C3824344C907}" presName="rootConnector" presStyleLbl="node2" presStyleIdx="0" presStyleCnt="2"/>
      <dgm:spPr/>
      <dgm:t>
        <a:bodyPr/>
        <a:lstStyle/>
        <a:p>
          <a:endParaRPr lang="ru-RU"/>
        </a:p>
      </dgm:t>
    </dgm:pt>
    <dgm:pt modelId="{9EC752EE-1684-45BC-A928-7078E48FA722}" type="pres">
      <dgm:prSet presAssocID="{E6CBF92D-E241-4962-835E-C3824344C907}" presName="hierChild4" presStyleCnt="0"/>
      <dgm:spPr/>
    </dgm:pt>
    <dgm:pt modelId="{8A40F1E0-E120-4D41-B71A-337CBCFB8763}" type="pres">
      <dgm:prSet presAssocID="{E6CBF92D-E241-4962-835E-C3824344C907}" presName="hierChild5" presStyleCnt="0"/>
      <dgm:spPr/>
    </dgm:pt>
    <dgm:pt modelId="{2AB2F70C-341B-4A87-BB91-1CE414FCE5E2}" type="pres">
      <dgm:prSet presAssocID="{007C08EB-0097-48F9-8C0F-6F425D0B79EF}" presName="Name111" presStyleLbl="parChTrans1D3" presStyleIdx="0" presStyleCnt="4"/>
      <dgm:spPr/>
      <dgm:t>
        <a:bodyPr/>
        <a:lstStyle/>
        <a:p>
          <a:endParaRPr lang="ru-RU"/>
        </a:p>
      </dgm:t>
    </dgm:pt>
    <dgm:pt modelId="{FDAC9AB4-0A4B-4798-940A-C102AE66E1C9}" type="pres">
      <dgm:prSet presAssocID="{76E1165D-0F3F-401F-A00D-2C5FBF9446F2}" presName="hierRoot3" presStyleCnt="0">
        <dgm:presLayoutVars>
          <dgm:hierBranch val="init"/>
        </dgm:presLayoutVars>
      </dgm:prSet>
      <dgm:spPr/>
    </dgm:pt>
    <dgm:pt modelId="{6BE10EFC-8F1E-40CC-B5F8-0CFC1D0DD723}" type="pres">
      <dgm:prSet presAssocID="{76E1165D-0F3F-401F-A00D-2C5FBF9446F2}" presName="rootComposite3" presStyleCnt="0"/>
      <dgm:spPr/>
    </dgm:pt>
    <dgm:pt modelId="{2B052C88-9D82-46F1-A224-09A445AEC462}" type="pres">
      <dgm:prSet presAssocID="{76E1165D-0F3F-401F-A00D-2C5FBF9446F2}" presName="rootText3" presStyleLbl="asst2" presStyleIdx="0" presStyleCnt="4" custScaleX="188794" custScaleY="493209" custLinFactNeighborX="-35769" custLinFactNeighborY="535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9AF2657-A0E0-4B43-A671-7BF2FB28E89B}" type="pres">
      <dgm:prSet presAssocID="{76E1165D-0F3F-401F-A00D-2C5FBF9446F2}" presName="rootConnector3" presStyleLbl="asst2" presStyleIdx="0" presStyleCnt="4"/>
      <dgm:spPr/>
      <dgm:t>
        <a:bodyPr/>
        <a:lstStyle/>
        <a:p>
          <a:endParaRPr lang="ru-RU"/>
        </a:p>
      </dgm:t>
    </dgm:pt>
    <dgm:pt modelId="{EB04BDB1-FCF7-4D47-80C5-8F07AAED47FC}" type="pres">
      <dgm:prSet presAssocID="{76E1165D-0F3F-401F-A00D-2C5FBF9446F2}" presName="hierChild6" presStyleCnt="0"/>
      <dgm:spPr/>
    </dgm:pt>
    <dgm:pt modelId="{4C3AC51C-EDC1-470E-8DD6-B9289894F773}" type="pres">
      <dgm:prSet presAssocID="{76E1165D-0F3F-401F-A00D-2C5FBF9446F2}" presName="hierChild7" presStyleCnt="0"/>
      <dgm:spPr/>
    </dgm:pt>
    <dgm:pt modelId="{3E3F7C91-162F-4475-AAD4-58B35ECC83F1}" type="pres">
      <dgm:prSet presAssocID="{C567AB6E-BD33-4A60-B066-98EB72BC4160}" presName="Name111" presStyleLbl="parChTrans1D3" presStyleIdx="1" presStyleCnt="4"/>
      <dgm:spPr/>
      <dgm:t>
        <a:bodyPr/>
        <a:lstStyle/>
        <a:p>
          <a:endParaRPr lang="ru-RU"/>
        </a:p>
      </dgm:t>
    </dgm:pt>
    <dgm:pt modelId="{37FEB8E8-DC6B-41B8-A40E-028F8451467A}" type="pres">
      <dgm:prSet presAssocID="{1CA9B26D-B504-45FE-90BF-EBF366EB3841}" presName="hierRoot3" presStyleCnt="0">
        <dgm:presLayoutVars>
          <dgm:hierBranch val="init"/>
        </dgm:presLayoutVars>
      </dgm:prSet>
      <dgm:spPr/>
    </dgm:pt>
    <dgm:pt modelId="{77401EF8-A544-4559-99A1-0A9C69C4C5E8}" type="pres">
      <dgm:prSet presAssocID="{1CA9B26D-B504-45FE-90BF-EBF366EB3841}" presName="rootComposite3" presStyleCnt="0"/>
      <dgm:spPr/>
    </dgm:pt>
    <dgm:pt modelId="{3F8AE516-2C81-48B0-9E05-F0148D9D36EA}" type="pres">
      <dgm:prSet presAssocID="{1CA9B26D-B504-45FE-90BF-EBF366EB3841}" presName="rootText3" presStyleLbl="asst2" presStyleIdx="1" presStyleCnt="4" custScaleX="164074" custScaleY="19124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44F049C-0039-49AC-8031-964C7367C5E6}" type="pres">
      <dgm:prSet presAssocID="{1CA9B26D-B504-45FE-90BF-EBF366EB3841}" presName="rootConnector3" presStyleLbl="asst2" presStyleIdx="1" presStyleCnt="4"/>
      <dgm:spPr/>
      <dgm:t>
        <a:bodyPr/>
        <a:lstStyle/>
        <a:p>
          <a:endParaRPr lang="ru-RU"/>
        </a:p>
      </dgm:t>
    </dgm:pt>
    <dgm:pt modelId="{529E5478-DA3B-4A68-ABDE-14A1AC4C9CA9}" type="pres">
      <dgm:prSet presAssocID="{1CA9B26D-B504-45FE-90BF-EBF366EB3841}" presName="hierChild6" presStyleCnt="0"/>
      <dgm:spPr/>
    </dgm:pt>
    <dgm:pt modelId="{09DC4A37-3632-4867-9403-96BE44B9F7DF}" type="pres">
      <dgm:prSet presAssocID="{1CA9B26D-B504-45FE-90BF-EBF366EB3841}" presName="hierChild7" presStyleCnt="0"/>
      <dgm:spPr/>
    </dgm:pt>
    <dgm:pt modelId="{704EB72A-0720-4132-B95C-B82BEDB7ED84}" type="pres">
      <dgm:prSet presAssocID="{6658E476-68E9-4F61-9E87-56D48EF7684F}" presName="Name37" presStyleLbl="parChTrans1D2" presStyleIdx="1" presStyleCnt="2"/>
      <dgm:spPr/>
      <dgm:t>
        <a:bodyPr/>
        <a:lstStyle/>
        <a:p>
          <a:endParaRPr lang="ru-RU"/>
        </a:p>
      </dgm:t>
    </dgm:pt>
    <dgm:pt modelId="{1FBAC820-267C-4D26-AC31-1002B01A48E8}" type="pres">
      <dgm:prSet presAssocID="{BB221A2E-A017-48F4-8CB6-4701CF1266B8}" presName="hierRoot2" presStyleCnt="0">
        <dgm:presLayoutVars>
          <dgm:hierBranch val="init"/>
        </dgm:presLayoutVars>
      </dgm:prSet>
      <dgm:spPr/>
    </dgm:pt>
    <dgm:pt modelId="{E8176A5D-BF23-44BA-A261-388B3AC35B94}" type="pres">
      <dgm:prSet presAssocID="{BB221A2E-A017-48F4-8CB6-4701CF1266B8}" presName="rootComposite" presStyleCnt="0"/>
      <dgm:spPr/>
    </dgm:pt>
    <dgm:pt modelId="{C71FE1F6-1DE4-4F86-B9C7-AFAEB6BFA999}" type="pres">
      <dgm:prSet presAssocID="{BB221A2E-A017-48F4-8CB6-4701CF1266B8}" presName="rootText" presStyleLbl="node2" presStyleIdx="1" presStyleCnt="2" custScaleX="120024" custScaleY="60218" custLinFactNeighborX="919" custLinFactNeighborY="1224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AFE298B-D80D-44BB-B2C3-4D4281E088DD}" type="pres">
      <dgm:prSet presAssocID="{BB221A2E-A017-48F4-8CB6-4701CF1266B8}" presName="rootConnector" presStyleLbl="node2" presStyleIdx="1" presStyleCnt="2"/>
      <dgm:spPr/>
      <dgm:t>
        <a:bodyPr/>
        <a:lstStyle/>
        <a:p>
          <a:endParaRPr lang="ru-RU"/>
        </a:p>
      </dgm:t>
    </dgm:pt>
    <dgm:pt modelId="{8A88962C-8543-4E84-80E0-A0266ABB7CE0}" type="pres">
      <dgm:prSet presAssocID="{BB221A2E-A017-48F4-8CB6-4701CF1266B8}" presName="hierChild4" presStyleCnt="0"/>
      <dgm:spPr/>
    </dgm:pt>
    <dgm:pt modelId="{07DA18BE-16F5-4ED9-A01D-60A447D81514}" type="pres">
      <dgm:prSet presAssocID="{BB221A2E-A017-48F4-8CB6-4701CF1266B8}" presName="hierChild5" presStyleCnt="0"/>
      <dgm:spPr/>
    </dgm:pt>
    <dgm:pt modelId="{03C922A7-E0D1-426D-9113-37129AC57839}" type="pres">
      <dgm:prSet presAssocID="{7C4EC3A6-FC93-44CC-A4A0-FCAE20A81AC5}" presName="Name111" presStyleLbl="parChTrans1D3" presStyleIdx="2" presStyleCnt="4"/>
      <dgm:spPr/>
      <dgm:t>
        <a:bodyPr/>
        <a:lstStyle/>
        <a:p>
          <a:endParaRPr lang="ru-RU"/>
        </a:p>
      </dgm:t>
    </dgm:pt>
    <dgm:pt modelId="{67165F84-EE43-43C4-97F3-1216BBB53374}" type="pres">
      <dgm:prSet presAssocID="{C4DD3FB7-F94D-4DD4-B727-58E2EF75DF55}" presName="hierRoot3" presStyleCnt="0">
        <dgm:presLayoutVars>
          <dgm:hierBranch val="init"/>
        </dgm:presLayoutVars>
      </dgm:prSet>
      <dgm:spPr/>
    </dgm:pt>
    <dgm:pt modelId="{E0F77CD8-AF23-4AD8-BFB1-555164B3A6EF}" type="pres">
      <dgm:prSet presAssocID="{C4DD3FB7-F94D-4DD4-B727-58E2EF75DF55}" presName="rootComposite3" presStyleCnt="0"/>
      <dgm:spPr/>
    </dgm:pt>
    <dgm:pt modelId="{372A3ED7-6685-4D6D-948A-E9B70B81EA12}" type="pres">
      <dgm:prSet presAssocID="{C4DD3FB7-F94D-4DD4-B727-58E2EF75DF55}" presName="rootText3" presStyleLbl="asst2" presStyleIdx="2" presStyleCnt="4" custScaleX="137939" custScaleY="39520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1AD1B0C-4653-4499-9FD4-F431FA7ABD83}" type="pres">
      <dgm:prSet presAssocID="{C4DD3FB7-F94D-4DD4-B727-58E2EF75DF55}" presName="rootConnector3" presStyleLbl="asst2" presStyleIdx="2" presStyleCnt="4"/>
      <dgm:spPr/>
      <dgm:t>
        <a:bodyPr/>
        <a:lstStyle/>
        <a:p>
          <a:endParaRPr lang="ru-RU"/>
        </a:p>
      </dgm:t>
    </dgm:pt>
    <dgm:pt modelId="{7243F25D-C837-44F9-B9D9-1AA26540D9EA}" type="pres">
      <dgm:prSet presAssocID="{C4DD3FB7-F94D-4DD4-B727-58E2EF75DF55}" presName="hierChild6" presStyleCnt="0"/>
      <dgm:spPr/>
    </dgm:pt>
    <dgm:pt modelId="{379BC983-76E2-4E55-ABA3-A093E2099287}" type="pres">
      <dgm:prSet presAssocID="{C4DD3FB7-F94D-4DD4-B727-58E2EF75DF55}" presName="hierChild7" presStyleCnt="0"/>
      <dgm:spPr/>
    </dgm:pt>
    <dgm:pt modelId="{2DD726BA-C40E-4D3C-B4D4-1EDA84519F7E}" type="pres">
      <dgm:prSet presAssocID="{265B769B-FF82-4228-947A-7CA247EFA9E8}" presName="Name111" presStyleLbl="parChTrans1D3" presStyleIdx="3" presStyleCnt="4"/>
      <dgm:spPr/>
      <dgm:t>
        <a:bodyPr/>
        <a:lstStyle/>
        <a:p>
          <a:endParaRPr lang="ru-RU"/>
        </a:p>
      </dgm:t>
    </dgm:pt>
    <dgm:pt modelId="{29EAB3CD-EAB3-4F1D-912B-9C8A53D80C11}" type="pres">
      <dgm:prSet presAssocID="{EF91D75E-7617-48D3-A1CF-5593B13944F4}" presName="hierRoot3" presStyleCnt="0">
        <dgm:presLayoutVars>
          <dgm:hierBranch val="init"/>
        </dgm:presLayoutVars>
      </dgm:prSet>
      <dgm:spPr/>
    </dgm:pt>
    <dgm:pt modelId="{97E564B3-2627-48A6-9B06-9E27B96E39E7}" type="pres">
      <dgm:prSet presAssocID="{EF91D75E-7617-48D3-A1CF-5593B13944F4}" presName="rootComposite3" presStyleCnt="0"/>
      <dgm:spPr/>
    </dgm:pt>
    <dgm:pt modelId="{E761F4B3-F158-4496-8712-2A6855DE7489}" type="pres">
      <dgm:prSet presAssocID="{EF91D75E-7617-48D3-A1CF-5593B13944F4}" presName="rootText3" presStyleLbl="asst2" presStyleIdx="3" presStyleCnt="4" custScaleX="131155" custScaleY="35438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758C487-7FCE-4F77-9953-65C27E1E6BEF}" type="pres">
      <dgm:prSet presAssocID="{EF91D75E-7617-48D3-A1CF-5593B13944F4}" presName="rootConnector3" presStyleLbl="asst2" presStyleIdx="3" presStyleCnt="4"/>
      <dgm:spPr/>
      <dgm:t>
        <a:bodyPr/>
        <a:lstStyle/>
        <a:p>
          <a:endParaRPr lang="ru-RU"/>
        </a:p>
      </dgm:t>
    </dgm:pt>
    <dgm:pt modelId="{7B47F785-34E7-4CC5-9CA4-018ADB59104F}" type="pres">
      <dgm:prSet presAssocID="{EF91D75E-7617-48D3-A1CF-5593B13944F4}" presName="hierChild6" presStyleCnt="0"/>
      <dgm:spPr/>
    </dgm:pt>
    <dgm:pt modelId="{B26E0715-89CD-4C50-92F8-784CECB350F0}" type="pres">
      <dgm:prSet presAssocID="{EF91D75E-7617-48D3-A1CF-5593B13944F4}" presName="hierChild7" presStyleCnt="0"/>
      <dgm:spPr/>
    </dgm:pt>
    <dgm:pt modelId="{E9C67685-EFB5-463D-A312-53963EC64186}" type="pres">
      <dgm:prSet presAssocID="{868C3AB4-0979-498B-8403-950AF03AEAC0}" presName="hierChild3" presStyleCnt="0"/>
      <dgm:spPr/>
    </dgm:pt>
  </dgm:ptLst>
  <dgm:cxnLst>
    <dgm:cxn modelId="{BC7F73C4-FE5C-44F5-90B7-AF2CE556A101}" type="presOf" srcId="{76E1165D-0F3F-401F-A00D-2C5FBF9446F2}" destId="{2B052C88-9D82-46F1-A224-09A445AEC462}" srcOrd="0" destOrd="0" presId="urn:microsoft.com/office/officeart/2005/8/layout/orgChart1"/>
    <dgm:cxn modelId="{E767B48E-72C3-43C9-942D-8A91CDE00A66}" type="presOf" srcId="{868C3AB4-0979-498B-8403-950AF03AEAC0}" destId="{C1BCA528-7AE7-4FD1-ACCD-96CB8E913384}" srcOrd="0" destOrd="0" presId="urn:microsoft.com/office/officeart/2005/8/layout/orgChart1"/>
    <dgm:cxn modelId="{9D65506A-3C2F-4435-BB38-7026144401A1}" type="presOf" srcId="{E71627A1-1832-43F3-A082-DF936682D37F}" destId="{0E57AECE-C20F-42DF-8D55-FF02659CAB7A}" srcOrd="0" destOrd="0" presId="urn:microsoft.com/office/officeart/2005/8/layout/orgChart1"/>
    <dgm:cxn modelId="{94C31FF0-B27B-48D6-A648-F7F3808FBE94}" srcId="{868C3AB4-0979-498B-8403-950AF03AEAC0}" destId="{BB221A2E-A017-48F4-8CB6-4701CF1266B8}" srcOrd="1" destOrd="0" parTransId="{6658E476-68E9-4F61-9E87-56D48EF7684F}" sibTransId="{8D7E9D60-154E-43C1-A293-063AD1D05336}"/>
    <dgm:cxn modelId="{7308A78E-3BC9-4A65-9F3D-BE660F9CC0C5}" type="presOf" srcId="{E6CBF92D-E241-4962-835E-C3824344C907}" destId="{FAA2D4E8-6C23-4BFB-B7FE-E9FC7A98C190}" srcOrd="1" destOrd="0" presId="urn:microsoft.com/office/officeart/2005/8/layout/orgChart1"/>
    <dgm:cxn modelId="{902C8953-F00C-420A-83FC-F02CB6E84438}" type="presOf" srcId="{BB221A2E-A017-48F4-8CB6-4701CF1266B8}" destId="{C71FE1F6-1DE4-4F86-B9C7-AFAEB6BFA999}" srcOrd="0" destOrd="0" presId="urn:microsoft.com/office/officeart/2005/8/layout/orgChart1"/>
    <dgm:cxn modelId="{0CE6500C-4C7D-468F-9485-011B05026D7D}" type="presOf" srcId="{C4DD3FB7-F94D-4DD4-B727-58E2EF75DF55}" destId="{B1AD1B0C-4653-4499-9FD4-F431FA7ABD83}" srcOrd="1" destOrd="0" presId="urn:microsoft.com/office/officeart/2005/8/layout/orgChart1"/>
    <dgm:cxn modelId="{27CC3082-7A14-419B-ACDE-1E92BD2D34C9}" srcId="{4EE41059-7292-4C1C-90C4-FC2F41C607BC}" destId="{868C3AB4-0979-498B-8403-950AF03AEAC0}" srcOrd="0" destOrd="0" parTransId="{48698226-5F1A-44C2-A7FF-EA3B7B3BA985}" sibTransId="{518F435B-283C-4548-B0EB-0DDCD2686E46}"/>
    <dgm:cxn modelId="{314CB805-8DFC-4BFF-8A1D-F44C0BCFCBD2}" type="presOf" srcId="{E6CBF92D-E241-4962-835E-C3824344C907}" destId="{DC6EFC1A-CC21-4787-8826-2D0FADABCE26}" srcOrd="0" destOrd="0" presId="urn:microsoft.com/office/officeart/2005/8/layout/orgChart1"/>
    <dgm:cxn modelId="{11B723BA-75DF-4284-9BD3-960A9BE84AF1}" type="presOf" srcId="{007C08EB-0097-48F9-8C0F-6F425D0B79EF}" destId="{2AB2F70C-341B-4A87-BB91-1CE414FCE5E2}" srcOrd="0" destOrd="0" presId="urn:microsoft.com/office/officeart/2005/8/layout/orgChart1"/>
    <dgm:cxn modelId="{342860CF-C641-4C80-A87D-F34B97C24463}" type="presOf" srcId="{1CA9B26D-B504-45FE-90BF-EBF366EB3841}" destId="{3F8AE516-2C81-48B0-9E05-F0148D9D36EA}" srcOrd="0" destOrd="0" presId="urn:microsoft.com/office/officeart/2005/8/layout/orgChart1"/>
    <dgm:cxn modelId="{C867EDE3-A5DA-4147-9400-3DF1BCF63B4F}" type="presOf" srcId="{C4DD3FB7-F94D-4DD4-B727-58E2EF75DF55}" destId="{372A3ED7-6685-4D6D-948A-E9B70B81EA12}" srcOrd="0" destOrd="0" presId="urn:microsoft.com/office/officeart/2005/8/layout/orgChart1"/>
    <dgm:cxn modelId="{D27A0BA0-BD4B-4B63-8E93-97FE1D0C5C91}" srcId="{BB221A2E-A017-48F4-8CB6-4701CF1266B8}" destId="{C4DD3FB7-F94D-4DD4-B727-58E2EF75DF55}" srcOrd="0" destOrd="0" parTransId="{7C4EC3A6-FC93-44CC-A4A0-FCAE20A81AC5}" sibTransId="{EA9A6EC1-5EC0-4B01-8676-4D51A7B2BDE5}"/>
    <dgm:cxn modelId="{023E6920-CF42-4375-AE29-EB0B186443FA}" type="presOf" srcId="{C567AB6E-BD33-4A60-B066-98EB72BC4160}" destId="{3E3F7C91-162F-4475-AAD4-58B35ECC83F1}" srcOrd="0" destOrd="0" presId="urn:microsoft.com/office/officeart/2005/8/layout/orgChart1"/>
    <dgm:cxn modelId="{A81DFC95-FFAA-4929-84DF-B56E3E6A910C}" type="presOf" srcId="{76E1165D-0F3F-401F-A00D-2C5FBF9446F2}" destId="{29AF2657-A0E0-4B43-A671-7BF2FB28E89B}" srcOrd="1" destOrd="0" presId="urn:microsoft.com/office/officeart/2005/8/layout/orgChart1"/>
    <dgm:cxn modelId="{8C1E941E-8CAE-46B0-8ADE-0D0ACD176B16}" type="presOf" srcId="{265B769B-FF82-4228-947A-7CA247EFA9E8}" destId="{2DD726BA-C40E-4D3C-B4D4-1EDA84519F7E}" srcOrd="0" destOrd="0" presId="urn:microsoft.com/office/officeart/2005/8/layout/orgChart1"/>
    <dgm:cxn modelId="{58369040-EB19-444C-9957-107E071AD274}" type="presOf" srcId="{EF91D75E-7617-48D3-A1CF-5593B13944F4}" destId="{F758C487-7FCE-4F77-9953-65C27E1E6BEF}" srcOrd="1" destOrd="0" presId="urn:microsoft.com/office/officeart/2005/8/layout/orgChart1"/>
    <dgm:cxn modelId="{28B76C55-F740-4962-A4ED-20AADE7590C6}" srcId="{BB221A2E-A017-48F4-8CB6-4701CF1266B8}" destId="{EF91D75E-7617-48D3-A1CF-5593B13944F4}" srcOrd="1" destOrd="0" parTransId="{265B769B-FF82-4228-947A-7CA247EFA9E8}" sibTransId="{510E045D-18FF-406B-82AF-FFFC115F47A2}"/>
    <dgm:cxn modelId="{B0D601C6-BA54-4A03-8B4D-F2EA0659F38C}" type="presOf" srcId="{4EE41059-7292-4C1C-90C4-FC2F41C607BC}" destId="{CEEF1ACB-621D-43D5-923E-B46093FB1B0E}" srcOrd="0" destOrd="0" presId="urn:microsoft.com/office/officeart/2005/8/layout/orgChart1"/>
    <dgm:cxn modelId="{A4AE53DA-A5E5-45F6-938A-134F25C17D9C}" type="presOf" srcId="{1CA9B26D-B504-45FE-90BF-EBF366EB3841}" destId="{144F049C-0039-49AC-8031-964C7367C5E6}" srcOrd="1" destOrd="0" presId="urn:microsoft.com/office/officeart/2005/8/layout/orgChart1"/>
    <dgm:cxn modelId="{45F575F6-0D38-4108-8713-8BAB00FAB798}" type="presOf" srcId="{6658E476-68E9-4F61-9E87-56D48EF7684F}" destId="{704EB72A-0720-4132-B95C-B82BEDB7ED84}" srcOrd="0" destOrd="0" presId="urn:microsoft.com/office/officeart/2005/8/layout/orgChart1"/>
    <dgm:cxn modelId="{8E49B629-EB2A-49B8-9A1C-8F98ACB246D9}" type="presOf" srcId="{EF91D75E-7617-48D3-A1CF-5593B13944F4}" destId="{E761F4B3-F158-4496-8712-2A6855DE7489}" srcOrd="0" destOrd="0" presId="urn:microsoft.com/office/officeart/2005/8/layout/orgChart1"/>
    <dgm:cxn modelId="{2960A9C9-7A9B-4E5A-B99A-8FBA83D3EEC5}" srcId="{E6CBF92D-E241-4962-835E-C3824344C907}" destId="{76E1165D-0F3F-401F-A00D-2C5FBF9446F2}" srcOrd="0" destOrd="0" parTransId="{007C08EB-0097-48F9-8C0F-6F425D0B79EF}" sibTransId="{36630761-5074-421D-A87C-C871A9A2BF53}"/>
    <dgm:cxn modelId="{C3FE19F6-338A-4F01-97FB-6A823FFA2DA9}" type="presOf" srcId="{BB221A2E-A017-48F4-8CB6-4701CF1266B8}" destId="{1AFE298B-D80D-44BB-B2C3-4D4281E088DD}" srcOrd="1" destOrd="0" presId="urn:microsoft.com/office/officeart/2005/8/layout/orgChart1"/>
    <dgm:cxn modelId="{E80D0AE6-F809-4348-9DAC-1052D99F2D05}" srcId="{868C3AB4-0979-498B-8403-950AF03AEAC0}" destId="{E6CBF92D-E241-4962-835E-C3824344C907}" srcOrd="0" destOrd="0" parTransId="{E71627A1-1832-43F3-A082-DF936682D37F}" sibTransId="{A6D17DA0-5801-43FA-B2BF-FBE1A74EFC77}"/>
    <dgm:cxn modelId="{E8A80340-76E7-40D5-B05F-EDB7062D886A}" type="presOf" srcId="{7C4EC3A6-FC93-44CC-A4A0-FCAE20A81AC5}" destId="{03C922A7-E0D1-426D-9113-37129AC57839}" srcOrd="0" destOrd="0" presId="urn:microsoft.com/office/officeart/2005/8/layout/orgChart1"/>
    <dgm:cxn modelId="{137626CB-F941-439C-8D1D-25810EC656DB}" type="presOf" srcId="{868C3AB4-0979-498B-8403-950AF03AEAC0}" destId="{F557A951-F425-4A63-B84F-B3A4A196636D}" srcOrd="1" destOrd="0" presId="urn:microsoft.com/office/officeart/2005/8/layout/orgChart1"/>
    <dgm:cxn modelId="{165337D7-CAC3-42C8-B05E-E1976E541795}" srcId="{E6CBF92D-E241-4962-835E-C3824344C907}" destId="{1CA9B26D-B504-45FE-90BF-EBF366EB3841}" srcOrd="1" destOrd="0" parTransId="{C567AB6E-BD33-4A60-B066-98EB72BC4160}" sibTransId="{E4F46CB3-3DEA-46DA-860F-BAF45ECE048C}"/>
    <dgm:cxn modelId="{B5ABD2A6-BD17-43FD-AF7C-389E787CB9E7}" type="presParOf" srcId="{CEEF1ACB-621D-43D5-923E-B46093FB1B0E}" destId="{986806A0-BA3E-4139-B7C2-5069BDAAE997}" srcOrd="0" destOrd="0" presId="urn:microsoft.com/office/officeart/2005/8/layout/orgChart1"/>
    <dgm:cxn modelId="{1CD8B427-A813-48CE-B731-FB83F0FD42EC}" type="presParOf" srcId="{986806A0-BA3E-4139-B7C2-5069BDAAE997}" destId="{4B40537F-5B0A-4718-85F2-F0DB8626E049}" srcOrd="0" destOrd="0" presId="urn:microsoft.com/office/officeart/2005/8/layout/orgChart1"/>
    <dgm:cxn modelId="{11470098-3658-4572-947D-BCC3445FA100}" type="presParOf" srcId="{4B40537F-5B0A-4718-85F2-F0DB8626E049}" destId="{C1BCA528-7AE7-4FD1-ACCD-96CB8E913384}" srcOrd="0" destOrd="0" presId="urn:microsoft.com/office/officeart/2005/8/layout/orgChart1"/>
    <dgm:cxn modelId="{8B119A34-98C9-4D55-A8C7-0EC5CAA3CAEA}" type="presParOf" srcId="{4B40537F-5B0A-4718-85F2-F0DB8626E049}" destId="{F557A951-F425-4A63-B84F-B3A4A196636D}" srcOrd="1" destOrd="0" presId="urn:microsoft.com/office/officeart/2005/8/layout/orgChart1"/>
    <dgm:cxn modelId="{7768DC96-1BBA-4FF8-92B5-0CCBC879A8E0}" type="presParOf" srcId="{986806A0-BA3E-4139-B7C2-5069BDAAE997}" destId="{1735059B-9F47-4727-84B3-F4921846ED03}" srcOrd="1" destOrd="0" presId="urn:microsoft.com/office/officeart/2005/8/layout/orgChart1"/>
    <dgm:cxn modelId="{49E32865-F0E9-4981-85CC-30D98C7EBAA8}" type="presParOf" srcId="{1735059B-9F47-4727-84B3-F4921846ED03}" destId="{0E57AECE-C20F-42DF-8D55-FF02659CAB7A}" srcOrd="0" destOrd="0" presId="urn:microsoft.com/office/officeart/2005/8/layout/orgChart1"/>
    <dgm:cxn modelId="{8DA13937-17B7-4E8F-A411-2F6CA1EE0A3F}" type="presParOf" srcId="{1735059B-9F47-4727-84B3-F4921846ED03}" destId="{64A90056-12F4-4A44-96FC-7028FA4AFF59}" srcOrd="1" destOrd="0" presId="urn:microsoft.com/office/officeart/2005/8/layout/orgChart1"/>
    <dgm:cxn modelId="{DEC039A1-D021-4341-A659-46876D191BC1}" type="presParOf" srcId="{64A90056-12F4-4A44-96FC-7028FA4AFF59}" destId="{9653BCBD-B3BD-4588-A0DA-57E5262F9B29}" srcOrd="0" destOrd="0" presId="urn:microsoft.com/office/officeart/2005/8/layout/orgChart1"/>
    <dgm:cxn modelId="{A9C90794-B07E-4579-9E4B-343467356807}" type="presParOf" srcId="{9653BCBD-B3BD-4588-A0DA-57E5262F9B29}" destId="{DC6EFC1A-CC21-4787-8826-2D0FADABCE26}" srcOrd="0" destOrd="0" presId="urn:microsoft.com/office/officeart/2005/8/layout/orgChart1"/>
    <dgm:cxn modelId="{1354FB49-6837-4054-8E96-CF77381A3D34}" type="presParOf" srcId="{9653BCBD-B3BD-4588-A0DA-57E5262F9B29}" destId="{FAA2D4E8-6C23-4BFB-B7FE-E9FC7A98C190}" srcOrd="1" destOrd="0" presId="urn:microsoft.com/office/officeart/2005/8/layout/orgChart1"/>
    <dgm:cxn modelId="{05319C29-20CC-4E8C-A64B-832ACCD8A0BE}" type="presParOf" srcId="{64A90056-12F4-4A44-96FC-7028FA4AFF59}" destId="{9EC752EE-1684-45BC-A928-7078E48FA722}" srcOrd="1" destOrd="0" presId="urn:microsoft.com/office/officeart/2005/8/layout/orgChart1"/>
    <dgm:cxn modelId="{45B8C33C-0F3E-4E38-AE19-61D15872A642}" type="presParOf" srcId="{64A90056-12F4-4A44-96FC-7028FA4AFF59}" destId="{8A40F1E0-E120-4D41-B71A-337CBCFB8763}" srcOrd="2" destOrd="0" presId="urn:microsoft.com/office/officeart/2005/8/layout/orgChart1"/>
    <dgm:cxn modelId="{AA574AF1-14FD-4181-A7AB-2804960D17EA}" type="presParOf" srcId="{8A40F1E0-E120-4D41-B71A-337CBCFB8763}" destId="{2AB2F70C-341B-4A87-BB91-1CE414FCE5E2}" srcOrd="0" destOrd="0" presId="urn:microsoft.com/office/officeart/2005/8/layout/orgChart1"/>
    <dgm:cxn modelId="{48F42BC3-3002-40D6-A6B5-21CEF5FB923A}" type="presParOf" srcId="{8A40F1E0-E120-4D41-B71A-337CBCFB8763}" destId="{FDAC9AB4-0A4B-4798-940A-C102AE66E1C9}" srcOrd="1" destOrd="0" presId="urn:microsoft.com/office/officeart/2005/8/layout/orgChart1"/>
    <dgm:cxn modelId="{D05C0CD2-B018-4290-8617-E8B1BB282DB6}" type="presParOf" srcId="{FDAC9AB4-0A4B-4798-940A-C102AE66E1C9}" destId="{6BE10EFC-8F1E-40CC-B5F8-0CFC1D0DD723}" srcOrd="0" destOrd="0" presId="urn:microsoft.com/office/officeart/2005/8/layout/orgChart1"/>
    <dgm:cxn modelId="{66E535BF-58EC-482C-A0F3-EC24F75B9D88}" type="presParOf" srcId="{6BE10EFC-8F1E-40CC-B5F8-0CFC1D0DD723}" destId="{2B052C88-9D82-46F1-A224-09A445AEC462}" srcOrd="0" destOrd="0" presId="urn:microsoft.com/office/officeart/2005/8/layout/orgChart1"/>
    <dgm:cxn modelId="{7FBF0C89-3193-43B7-A515-29BE1486CB63}" type="presParOf" srcId="{6BE10EFC-8F1E-40CC-B5F8-0CFC1D0DD723}" destId="{29AF2657-A0E0-4B43-A671-7BF2FB28E89B}" srcOrd="1" destOrd="0" presId="urn:microsoft.com/office/officeart/2005/8/layout/orgChart1"/>
    <dgm:cxn modelId="{636DD571-BCFD-49D4-96C8-CC902B70A762}" type="presParOf" srcId="{FDAC9AB4-0A4B-4798-940A-C102AE66E1C9}" destId="{EB04BDB1-FCF7-4D47-80C5-8F07AAED47FC}" srcOrd="1" destOrd="0" presId="urn:microsoft.com/office/officeart/2005/8/layout/orgChart1"/>
    <dgm:cxn modelId="{36C815D4-CA42-4015-B5C3-66ADD0D92BCD}" type="presParOf" srcId="{FDAC9AB4-0A4B-4798-940A-C102AE66E1C9}" destId="{4C3AC51C-EDC1-470E-8DD6-B9289894F773}" srcOrd="2" destOrd="0" presId="urn:microsoft.com/office/officeart/2005/8/layout/orgChart1"/>
    <dgm:cxn modelId="{2FFF90AC-2608-487C-80DF-106846833FC5}" type="presParOf" srcId="{8A40F1E0-E120-4D41-B71A-337CBCFB8763}" destId="{3E3F7C91-162F-4475-AAD4-58B35ECC83F1}" srcOrd="2" destOrd="0" presId="urn:microsoft.com/office/officeart/2005/8/layout/orgChart1"/>
    <dgm:cxn modelId="{2C87303D-4C33-4142-8EF0-6A86989D9E6A}" type="presParOf" srcId="{8A40F1E0-E120-4D41-B71A-337CBCFB8763}" destId="{37FEB8E8-DC6B-41B8-A40E-028F8451467A}" srcOrd="3" destOrd="0" presId="urn:microsoft.com/office/officeart/2005/8/layout/orgChart1"/>
    <dgm:cxn modelId="{63459FDF-CA76-45C9-B932-29F9368A3888}" type="presParOf" srcId="{37FEB8E8-DC6B-41B8-A40E-028F8451467A}" destId="{77401EF8-A544-4559-99A1-0A9C69C4C5E8}" srcOrd="0" destOrd="0" presId="urn:microsoft.com/office/officeart/2005/8/layout/orgChart1"/>
    <dgm:cxn modelId="{9D1224AE-4C69-40ED-92D4-0B1D33C5B1DE}" type="presParOf" srcId="{77401EF8-A544-4559-99A1-0A9C69C4C5E8}" destId="{3F8AE516-2C81-48B0-9E05-F0148D9D36EA}" srcOrd="0" destOrd="0" presId="urn:microsoft.com/office/officeart/2005/8/layout/orgChart1"/>
    <dgm:cxn modelId="{E318BF23-3C91-4088-8073-26B037D78030}" type="presParOf" srcId="{77401EF8-A544-4559-99A1-0A9C69C4C5E8}" destId="{144F049C-0039-49AC-8031-964C7367C5E6}" srcOrd="1" destOrd="0" presId="urn:microsoft.com/office/officeart/2005/8/layout/orgChart1"/>
    <dgm:cxn modelId="{FBF91800-7652-4214-9E4E-E98F76596ADF}" type="presParOf" srcId="{37FEB8E8-DC6B-41B8-A40E-028F8451467A}" destId="{529E5478-DA3B-4A68-ABDE-14A1AC4C9CA9}" srcOrd="1" destOrd="0" presId="urn:microsoft.com/office/officeart/2005/8/layout/orgChart1"/>
    <dgm:cxn modelId="{5EA742DE-690A-49C9-B93F-1007F587A2EB}" type="presParOf" srcId="{37FEB8E8-DC6B-41B8-A40E-028F8451467A}" destId="{09DC4A37-3632-4867-9403-96BE44B9F7DF}" srcOrd="2" destOrd="0" presId="urn:microsoft.com/office/officeart/2005/8/layout/orgChart1"/>
    <dgm:cxn modelId="{FED44F52-2CF9-41F2-9A0A-931D17DF2B46}" type="presParOf" srcId="{1735059B-9F47-4727-84B3-F4921846ED03}" destId="{704EB72A-0720-4132-B95C-B82BEDB7ED84}" srcOrd="2" destOrd="0" presId="urn:microsoft.com/office/officeart/2005/8/layout/orgChart1"/>
    <dgm:cxn modelId="{A65408F9-907B-4DD5-AF97-440B254B4B62}" type="presParOf" srcId="{1735059B-9F47-4727-84B3-F4921846ED03}" destId="{1FBAC820-267C-4D26-AC31-1002B01A48E8}" srcOrd="3" destOrd="0" presId="urn:microsoft.com/office/officeart/2005/8/layout/orgChart1"/>
    <dgm:cxn modelId="{7C1FC5E4-3D5A-46EE-A465-2AF2EFFF356E}" type="presParOf" srcId="{1FBAC820-267C-4D26-AC31-1002B01A48E8}" destId="{E8176A5D-BF23-44BA-A261-388B3AC35B94}" srcOrd="0" destOrd="0" presId="urn:microsoft.com/office/officeart/2005/8/layout/orgChart1"/>
    <dgm:cxn modelId="{D09024F4-7A7E-4700-86CC-8689619E9585}" type="presParOf" srcId="{E8176A5D-BF23-44BA-A261-388B3AC35B94}" destId="{C71FE1F6-1DE4-4F86-B9C7-AFAEB6BFA999}" srcOrd="0" destOrd="0" presId="urn:microsoft.com/office/officeart/2005/8/layout/orgChart1"/>
    <dgm:cxn modelId="{92F3F965-0BB3-4231-B3E1-40533B3E493C}" type="presParOf" srcId="{E8176A5D-BF23-44BA-A261-388B3AC35B94}" destId="{1AFE298B-D80D-44BB-B2C3-4D4281E088DD}" srcOrd="1" destOrd="0" presId="urn:microsoft.com/office/officeart/2005/8/layout/orgChart1"/>
    <dgm:cxn modelId="{4F7FE9D0-8275-4DCE-B10E-8F390AEE8BA4}" type="presParOf" srcId="{1FBAC820-267C-4D26-AC31-1002B01A48E8}" destId="{8A88962C-8543-4E84-80E0-A0266ABB7CE0}" srcOrd="1" destOrd="0" presId="urn:microsoft.com/office/officeart/2005/8/layout/orgChart1"/>
    <dgm:cxn modelId="{48D15579-A56D-432F-B6A0-7AB5B5FF80A5}" type="presParOf" srcId="{1FBAC820-267C-4D26-AC31-1002B01A48E8}" destId="{07DA18BE-16F5-4ED9-A01D-60A447D81514}" srcOrd="2" destOrd="0" presId="urn:microsoft.com/office/officeart/2005/8/layout/orgChart1"/>
    <dgm:cxn modelId="{FD5543F2-5825-4B6E-B472-11FCB3E895A9}" type="presParOf" srcId="{07DA18BE-16F5-4ED9-A01D-60A447D81514}" destId="{03C922A7-E0D1-426D-9113-37129AC57839}" srcOrd="0" destOrd="0" presId="urn:microsoft.com/office/officeart/2005/8/layout/orgChart1"/>
    <dgm:cxn modelId="{1FA36DA8-9017-4A4A-B29E-B679EFD576AC}" type="presParOf" srcId="{07DA18BE-16F5-4ED9-A01D-60A447D81514}" destId="{67165F84-EE43-43C4-97F3-1216BBB53374}" srcOrd="1" destOrd="0" presId="urn:microsoft.com/office/officeart/2005/8/layout/orgChart1"/>
    <dgm:cxn modelId="{66B186F1-6679-47EC-80ED-DFBDC3A518DE}" type="presParOf" srcId="{67165F84-EE43-43C4-97F3-1216BBB53374}" destId="{E0F77CD8-AF23-4AD8-BFB1-555164B3A6EF}" srcOrd="0" destOrd="0" presId="urn:microsoft.com/office/officeart/2005/8/layout/orgChart1"/>
    <dgm:cxn modelId="{AC86AA92-0837-4355-B5BE-187B3594E229}" type="presParOf" srcId="{E0F77CD8-AF23-4AD8-BFB1-555164B3A6EF}" destId="{372A3ED7-6685-4D6D-948A-E9B70B81EA12}" srcOrd="0" destOrd="0" presId="urn:microsoft.com/office/officeart/2005/8/layout/orgChart1"/>
    <dgm:cxn modelId="{572C105E-E0B6-4B65-845F-2937B5D4E67C}" type="presParOf" srcId="{E0F77CD8-AF23-4AD8-BFB1-555164B3A6EF}" destId="{B1AD1B0C-4653-4499-9FD4-F431FA7ABD83}" srcOrd="1" destOrd="0" presId="urn:microsoft.com/office/officeart/2005/8/layout/orgChart1"/>
    <dgm:cxn modelId="{52B0C490-7ECA-4766-90E0-4C72F00699FF}" type="presParOf" srcId="{67165F84-EE43-43C4-97F3-1216BBB53374}" destId="{7243F25D-C837-44F9-B9D9-1AA26540D9EA}" srcOrd="1" destOrd="0" presId="urn:microsoft.com/office/officeart/2005/8/layout/orgChart1"/>
    <dgm:cxn modelId="{7546C564-4518-471A-835B-7530D3031376}" type="presParOf" srcId="{67165F84-EE43-43C4-97F3-1216BBB53374}" destId="{379BC983-76E2-4E55-ABA3-A093E2099287}" srcOrd="2" destOrd="0" presId="urn:microsoft.com/office/officeart/2005/8/layout/orgChart1"/>
    <dgm:cxn modelId="{0CDCB013-65D8-42C4-A727-9A1DF176EC5C}" type="presParOf" srcId="{07DA18BE-16F5-4ED9-A01D-60A447D81514}" destId="{2DD726BA-C40E-4D3C-B4D4-1EDA84519F7E}" srcOrd="2" destOrd="0" presId="urn:microsoft.com/office/officeart/2005/8/layout/orgChart1"/>
    <dgm:cxn modelId="{1087DDC5-031C-4A42-9005-0B7CF44AA55F}" type="presParOf" srcId="{07DA18BE-16F5-4ED9-A01D-60A447D81514}" destId="{29EAB3CD-EAB3-4F1D-912B-9C8A53D80C11}" srcOrd="3" destOrd="0" presId="urn:microsoft.com/office/officeart/2005/8/layout/orgChart1"/>
    <dgm:cxn modelId="{D0F6C3C5-E7DD-47A3-B702-63064DB38FAB}" type="presParOf" srcId="{29EAB3CD-EAB3-4F1D-912B-9C8A53D80C11}" destId="{97E564B3-2627-48A6-9B06-9E27B96E39E7}" srcOrd="0" destOrd="0" presId="urn:microsoft.com/office/officeart/2005/8/layout/orgChart1"/>
    <dgm:cxn modelId="{35D11024-525F-4B98-AEDB-613801010423}" type="presParOf" srcId="{97E564B3-2627-48A6-9B06-9E27B96E39E7}" destId="{E761F4B3-F158-4496-8712-2A6855DE7489}" srcOrd="0" destOrd="0" presId="urn:microsoft.com/office/officeart/2005/8/layout/orgChart1"/>
    <dgm:cxn modelId="{7F5877C2-B65F-41E8-92F2-C36395AE9950}" type="presParOf" srcId="{97E564B3-2627-48A6-9B06-9E27B96E39E7}" destId="{F758C487-7FCE-4F77-9953-65C27E1E6BEF}" srcOrd="1" destOrd="0" presId="urn:microsoft.com/office/officeart/2005/8/layout/orgChart1"/>
    <dgm:cxn modelId="{CDEF681C-D4C0-4B85-AA66-CEABC22C15A9}" type="presParOf" srcId="{29EAB3CD-EAB3-4F1D-912B-9C8A53D80C11}" destId="{7B47F785-34E7-4CC5-9CA4-018ADB59104F}" srcOrd="1" destOrd="0" presId="urn:microsoft.com/office/officeart/2005/8/layout/orgChart1"/>
    <dgm:cxn modelId="{E24C4F53-E005-4430-A220-BA2D30AC3854}" type="presParOf" srcId="{29EAB3CD-EAB3-4F1D-912B-9C8A53D80C11}" destId="{B26E0715-89CD-4C50-92F8-784CECB350F0}" srcOrd="2" destOrd="0" presId="urn:microsoft.com/office/officeart/2005/8/layout/orgChart1"/>
    <dgm:cxn modelId="{C7BF0472-6E7E-441A-98DC-9C3C87F0B44C}" type="presParOf" srcId="{986806A0-BA3E-4139-B7C2-5069BDAAE997}" destId="{E9C67685-EFB5-463D-A312-53963EC64186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DD726BA-C40E-4D3C-B4D4-1EDA84519F7E}">
      <dsp:nvSpPr>
        <dsp:cNvPr id="0" name=""/>
        <dsp:cNvSpPr/>
      </dsp:nvSpPr>
      <dsp:spPr>
        <a:xfrm>
          <a:off x="6899869" y="1584579"/>
          <a:ext cx="121408" cy="131120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11206"/>
              </a:lnTo>
              <a:lnTo>
                <a:pt x="121408" y="131120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3C922A7-E0D1-426D-9113-37129AC57839}">
      <dsp:nvSpPr>
        <dsp:cNvPr id="0" name=""/>
        <dsp:cNvSpPr/>
      </dsp:nvSpPr>
      <dsp:spPr>
        <a:xfrm>
          <a:off x="6755170" y="1584579"/>
          <a:ext cx="144699" cy="1440550"/>
        </a:xfrm>
        <a:custGeom>
          <a:avLst/>
          <a:gdLst/>
          <a:ahLst/>
          <a:cxnLst/>
          <a:rect l="0" t="0" r="0" b="0"/>
          <a:pathLst>
            <a:path>
              <a:moveTo>
                <a:pt x="144699" y="0"/>
              </a:moveTo>
              <a:lnTo>
                <a:pt x="144699" y="1440550"/>
              </a:lnTo>
              <a:lnTo>
                <a:pt x="0" y="144055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04EB72A-0720-4132-B95C-B82BEDB7ED84}">
      <dsp:nvSpPr>
        <dsp:cNvPr id="0" name=""/>
        <dsp:cNvSpPr/>
      </dsp:nvSpPr>
      <dsp:spPr>
        <a:xfrm>
          <a:off x="4559156" y="507169"/>
          <a:ext cx="2340713" cy="69587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62821"/>
              </a:lnTo>
              <a:lnTo>
                <a:pt x="2340713" y="562821"/>
              </a:lnTo>
              <a:lnTo>
                <a:pt x="2340713" y="69587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E3F7C91-162F-4475-AAD4-58B35ECC83F1}">
      <dsp:nvSpPr>
        <dsp:cNvPr id="0" name=""/>
        <dsp:cNvSpPr/>
      </dsp:nvSpPr>
      <dsp:spPr>
        <a:xfrm>
          <a:off x="2446218" y="1603200"/>
          <a:ext cx="215800" cy="81984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19842"/>
              </a:lnTo>
              <a:lnTo>
                <a:pt x="215800" y="81984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AB2F70C-341B-4A87-BB91-1CE414FCE5E2}">
      <dsp:nvSpPr>
        <dsp:cNvPr id="0" name=""/>
        <dsp:cNvSpPr/>
      </dsp:nvSpPr>
      <dsp:spPr>
        <a:xfrm>
          <a:off x="2346636" y="1603200"/>
          <a:ext cx="91440" cy="1810376"/>
        </a:xfrm>
        <a:custGeom>
          <a:avLst/>
          <a:gdLst/>
          <a:ahLst/>
          <a:cxnLst/>
          <a:rect l="0" t="0" r="0" b="0"/>
          <a:pathLst>
            <a:path>
              <a:moveTo>
                <a:pt x="99581" y="0"/>
              </a:moveTo>
              <a:lnTo>
                <a:pt x="99581" y="1810376"/>
              </a:lnTo>
              <a:lnTo>
                <a:pt x="45720" y="181037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E57AECE-C20F-42DF-8D55-FF02659CAB7A}">
      <dsp:nvSpPr>
        <dsp:cNvPr id="0" name=""/>
        <dsp:cNvSpPr/>
      </dsp:nvSpPr>
      <dsp:spPr>
        <a:xfrm>
          <a:off x="2446218" y="507169"/>
          <a:ext cx="2112937" cy="670424"/>
        </a:xfrm>
        <a:custGeom>
          <a:avLst/>
          <a:gdLst/>
          <a:ahLst/>
          <a:cxnLst/>
          <a:rect l="0" t="0" r="0" b="0"/>
          <a:pathLst>
            <a:path>
              <a:moveTo>
                <a:pt x="2112937" y="0"/>
              </a:moveTo>
              <a:lnTo>
                <a:pt x="2112937" y="537370"/>
              </a:lnTo>
              <a:lnTo>
                <a:pt x="0" y="537370"/>
              </a:lnTo>
              <a:lnTo>
                <a:pt x="0" y="67042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1BCA528-7AE7-4FD1-ACCD-96CB8E913384}">
      <dsp:nvSpPr>
        <dsp:cNvPr id="0" name=""/>
        <dsp:cNvSpPr/>
      </dsp:nvSpPr>
      <dsp:spPr>
        <a:xfrm>
          <a:off x="3159899" y="0"/>
          <a:ext cx="2798512" cy="50716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baseline="0" dirty="0" smtClean="0">
              <a:solidFill>
                <a:srgbClr val="C00000"/>
              </a:solidFill>
            </a:rPr>
            <a:t>мотивация</a:t>
          </a:r>
          <a:endParaRPr lang="ru-RU" sz="3200" b="1" kern="1200" baseline="0" dirty="0">
            <a:solidFill>
              <a:srgbClr val="C00000"/>
            </a:solidFill>
          </a:endParaRPr>
        </a:p>
      </dsp:txBody>
      <dsp:txXfrm>
        <a:off x="3159899" y="0"/>
        <a:ext cx="2798512" cy="507169"/>
      </dsp:txXfrm>
    </dsp:sp>
    <dsp:sp modelId="{DC6EFC1A-CC21-4787-8826-2D0FADABCE26}">
      <dsp:nvSpPr>
        <dsp:cNvPr id="0" name=""/>
        <dsp:cNvSpPr/>
      </dsp:nvSpPr>
      <dsp:spPr>
        <a:xfrm>
          <a:off x="1386882" y="1177593"/>
          <a:ext cx="2118671" cy="42560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baseline="0" dirty="0" smtClean="0">
              <a:solidFill>
                <a:srgbClr val="C00000"/>
              </a:solidFill>
            </a:rPr>
            <a:t>внутренняя</a:t>
          </a:r>
          <a:endParaRPr lang="ru-RU" sz="2400" b="1" kern="1200" baseline="0" dirty="0">
            <a:solidFill>
              <a:srgbClr val="C00000"/>
            </a:solidFill>
          </a:endParaRPr>
        </a:p>
      </dsp:txBody>
      <dsp:txXfrm>
        <a:off x="1386882" y="1177593"/>
        <a:ext cx="2118671" cy="425607"/>
      </dsp:txXfrm>
    </dsp:sp>
    <dsp:sp modelId="{2B052C88-9D82-46F1-A224-09A445AEC462}">
      <dsp:nvSpPr>
        <dsp:cNvPr id="0" name=""/>
        <dsp:cNvSpPr/>
      </dsp:nvSpPr>
      <dsp:spPr>
        <a:xfrm>
          <a:off x="0" y="1851117"/>
          <a:ext cx="2392356" cy="312491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rgbClr val="C00000"/>
              </a:solidFill>
            </a:rPr>
            <a:t>Положительная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>
              <a:solidFill>
                <a:schemeClr val="tx1"/>
              </a:solidFill>
            </a:rPr>
            <a:t>Интересен изучаемый предмет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>
              <a:solidFill>
                <a:schemeClr val="tx1"/>
              </a:solidFill>
            </a:rPr>
            <a:t>Интересны знания по предмету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>
              <a:solidFill>
                <a:schemeClr val="tx1"/>
              </a:solidFill>
            </a:rPr>
            <a:t>Интересен метод преподавания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>
              <a:solidFill>
                <a:schemeClr val="tx1"/>
              </a:solidFill>
            </a:rPr>
            <a:t>Интересен преподаватель, но предмет неинтересен, но осознается, что знания, умения нужны будут в будущем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>
              <a:solidFill>
                <a:schemeClr val="tx1"/>
              </a:solidFill>
            </a:rPr>
            <a:t>Стремление добиться особых успехов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>
              <a:solidFill>
                <a:schemeClr val="tx1"/>
              </a:solidFill>
            </a:rPr>
            <a:t>Осознание своего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>
              <a:solidFill>
                <a:schemeClr val="tx1"/>
              </a:solidFill>
            </a:rPr>
            <a:t>познавательного прогресса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>
              <a:solidFill>
                <a:schemeClr val="tx1"/>
              </a:solidFill>
            </a:rPr>
            <a:t>Доверие учителя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>
              <a:solidFill>
                <a:schemeClr val="tx1"/>
              </a:solidFill>
            </a:rPr>
            <a:t>Хорошее настроение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>
              <a:solidFill>
                <a:schemeClr val="tx1"/>
              </a:solidFill>
            </a:rPr>
            <a:t>Уверенность в своих силах</a:t>
          </a:r>
          <a:endParaRPr lang="ru-RU" sz="1100" kern="1200" dirty="0">
            <a:solidFill>
              <a:schemeClr val="tx1"/>
            </a:solidFill>
          </a:endParaRPr>
        </a:p>
      </dsp:txBody>
      <dsp:txXfrm>
        <a:off x="0" y="1851117"/>
        <a:ext cx="2392356" cy="3124919"/>
      </dsp:txXfrm>
    </dsp:sp>
    <dsp:sp modelId="{3F8AE516-2C81-48B0-9E05-F0148D9D36EA}">
      <dsp:nvSpPr>
        <dsp:cNvPr id="0" name=""/>
        <dsp:cNvSpPr/>
      </dsp:nvSpPr>
      <dsp:spPr>
        <a:xfrm>
          <a:off x="2662018" y="1817201"/>
          <a:ext cx="2079110" cy="121168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rgbClr val="C00000"/>
              </a:solidFill>
            </a:rPr>
            <a:t>Отрицательная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/>
              </a:solidFill>
            </a:rPr>
            <a:t>Месть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/>
              </a:solidFill>
            </a:rPr>
            <a:t>Власть</a:t>
          </a:r>
          <a:endParaRPr lang="ru-RU" sz="1400" kern="1200" dirty="0">
            <a:solidFill>
              <a:schemeClr val="tx1"/>
            </a:solidFill>
          </a:endParaRPr>
        </a:p>
      </dsp:txBody>
      <dsp:txXfrm>
        <a:off x="2662018" y="1817201"/>
        <a:ext cx="2079110" cy="1211682"/>
      </dsp:txXfrm>
    </dsp:sp>
    <dsp:sp modelId="{C71FE1F6-1DE4-4F86-B9C7-AFAEB6BFA999}">
      <dsp:nvSpPr>
        <dsp:cNvPr id="0" name=""/>
        <dsp:cNvSpPr/>
      </dsp:nvSpPr>
      <dsp:spPr>
        <a:xfrm>
          <a:off x="6139410" y="1203044"/>
          <a:ext cx="1520918" cy="38153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baseline="0" dirty="0" smtClean="0">
              <a:solidFill>
                <a:srgbClr val="C00000"/>
              </a:solidFill>
            </a:rPr>
            <a:t>внешняя</a:t>
          </a:r>
          <a:endParaRPr lang="ru-RU" sz="2400" b="1" kern="1200" baseline="0" dirty="0">
            <a:solidFill>
              <a:srgbClr val="C00000"/>
            </a:solidFill>
          </a:endParaRPr>
        </a:p>
      </dsp:txBody>
      <dsp:txXfrm>
        <a:off x="6139410" y="1203044"/>
        <a:ext cx="1520918" cy="381534"/>
      </dsp:txXfrm>
    </dsp:sp>
    <dsp:sp modelId="{372A3ED7-6685-4D6D-948A-E9B70B81EA12}">
      <dsp:nvSpPr>
        <dsp:cNvPr id="0" name=""/>
        <dsp:cNvSpPr/>
      </dsp:nvSpPr>
      <dsp:spPr>
        <a:xfrm>
          <a:off x="5007236" y="1773129"/>
          <a:ext cx="1747933" cy="250400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rgbClr val="C00000"/>
              </a:solidFill>
            </a:rPr>
            <a:t>Положительная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/>
              </a:solidFill>
            </a:rPr>
            <a:t>Стремление получить высокие отметки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/>
              </a:solidFill>
            </a:rPr>
            <a:t>Одобрение учителя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/>
              </a:solidFill>
            </a:rPr>
            <a:t>Одобрения учащихся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/>
              </a:solidFill>
            </a:rPr>
            <a:t>Симпатия к учителю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/>
              </a:solidFill>
            </a:rPr>
            <a:t>Стремление превзойти других, соперничество</a:t>
          </a:r>
          <a:endParaRPr lang="ru-RU" sz="1200" kern="1200" dirty="0">
            <a:solidFill>
              <a:schemeClr val="tx1"/>
            </a:solidFill>
          </a:endParaRPr>
        </a:p>
      </dsp:txBody>
      <dsp:txXfrm>
        <a:off x="5007236" y="1773129"/>
        <a:ext cx="1747933" cy="2504001"/>
      </dsp:txXfrm>
    </dsp:sp>
    <dsp:sp modelId="{E761F4B3-F158-4496-8712-2A6855DE7489}">
      <dsp:nvSpPr>
        <dsp:cNvPr id="0" name=""/>
        <dsp:cNvSpPr/>
      </dsp:nvSpPr>
      <dsp:spPr>
        <a:xfrm>
          <a:off x="7021277" y="1773129"/>
          <a:ext cx="1661967" cy="224531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rgbClr val="C00000"/>
              </a:solidFill>
            </a:rPr>
            <a:t>Отрицательная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/>
              </a:solidFill>
            </a:rPr>
            <a:t>Избегание неудачи: стремление избежать низкой оценки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/>
              </a:solidFill>
            </a:rPr>
            <a:t>Стремление избегать наказаний учителя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/>
              </a:solidFill>
            </a:rPr>
            <a:t>Стремление избежать критики</a:t>
          </a:r>
          <a:endParaRPr lang="ru-RU" sz="1200" kern="1200" dirty="0">
            <a:solidFill>
              <a:schemeClr val="tx1"/>
            </a:solidFill>
          </a:endParaRPr>
        </a:p>
      </dsp:txBody>
      <dsp:txXfrm>
        <a:off x="7021277" y="1773129"/>
        <a:ext cx="1661967" cy="224531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#1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8BEDB3-FE80-46EB-8A1B-3EFBBEA2F75E}" type="datetimeFigureOut">
              <a:rPr lang="ru-RU"/>
              <a:pPr>
                <a:defRPr/>
              </a:pPr>
              <a:t>27.03.2020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8AD405-79C6-4BF1-9DE1-781C79A9A97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981103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B9AE4E-2B6D-47AB-A576-C90D4F181FE4}" type="datetimeFigureOut">
              <a:rPr lang="ru-RU"/>
              <a:pPr>
                <a:defRPr/>
              </a:pPr>
              <a:t>27.03.2020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8AAFDD-6B44-436E-AC51-7A3EBE2DDB3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420955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09101D-AC87-4BFF-BB2C-8091E64A811B}" type="datetimeFigureOut">
              <a:rPr lang="ru-RU"/>
              <a:pPr>
                <a:defRPr/>
              </a:pPr>
              <a:t>27.03.2020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019DE8-8330-4DE1-8E77-4E48B1E3DCB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113781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5D9973-06E0-415B-9AEA-76A143EB36FE}" type="datetimeFigureOut">
              <a:rPr lang="ru-RU"/>
              <a:pPr>
                <a:defRPr/>
              </a:pPr>
              <a:t>27.03.2020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8749C9-4B9B-41AC-A18C-38F6C7596B7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390515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E832F4-89DC-4539-96D3-76EFB30172CC}" type="datetimeFigureOut">
              <a:rPr lang="ru-RU"/>
              <a:pPr>
                <a:defRPr/>
              </a:pPr>
              <a:t>27.03.2020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F8DA72-3815-416B-A4AA-2F78413EAD2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147879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1610D9-3478-4812-9EC9-849174E919E6}" type="datetimeFigureOut">
              <a:rPr lang="ru-RU"/>
              <a:pPr>
                <a:defRPr/>
              </a:pPr>
              <a:t>27.03.2020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11B96D-F70F-4276-9B2C-4C1982980A8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491401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28A2D6-EB67-4175-B446-6DF11C87DBD7}" type="datetimeFigureOut">
              <a:rPr lang="ru-RU"/>
              <a:pPr>
                <a:defRPr/>
              </a:pPr>
              <a:t>27.03.2020</a:t>
            </a:fld>
            <a:endParaRPr lang="ru-RU"/>
          </a:p>
        </p:txBody>
      </p:sp>
      <p:sp>
        <p:nvSpPr>
          <p:cNvPr id="8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CBD13D-DCBB-473C-9EB2-C4A2D15D641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339247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9D3087-DD24-4E24-88E7-6F694F916A45}" type="datetimeFigureOut">
              <a:rPr lang="ru-RU"/>
              <a:pPr>
                <a:defRPr/>
              </a:pPr>
              <a:t>27.03.2020</a:t>
            </a:fld>
            <a:endParaRPr lang="ru-RU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DA23DE-AE3A-424D-ACDD-AF917D21978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547955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E7BF1E-BBCF-4BBB-B1D5-84A7839FB173}" type="datetimeFigureOut">
              <a:rPr lang="ru-RU"/>
              <a:pPr>
                <a:defRPr/>
              </a:pPr>
              <a:t>27.03.2020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4EC054-6DF1-4739-A4CF-36B7291033A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024615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2E67C7-BFA0-481D-A177-09D51CEABF56}" type="datetimeFigureOut">
              <a:rPr lang="ru-RU"/>
              <a:pPr>
                <a:defRPr/>
              </a:pPr>
              <a:t>27.03.2020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5B717E-EA2C-42D7-BAB5-946AF2FA1ED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787711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13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6" name="Прямоугольный треугольник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7" name="Полилиния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15FEC0-48C0-45E9-8C6E-B7264355B88E}" type="datetimeFigureOut">
              <a:rPr lang="ru-RU"/>
              <a:pPr>
                <a:defRPr/>
              </a:pPr>
              <a:t>27.03.2020</a:t>
            </a:fld>
            <a:endParaRPr lang="ru-RU"/>
          </a:p>
        </p:txBody>
      </p:sp>
      <p:sp>
        <p:nvSpPr>
          <p:cNvPr id="10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fld id="{9A5FA6C6-4B1C-4FB5-B66D-80EE9D0EAE9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640094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</a:endParaRPr>
          </a:p>
        </p:txBody>
      </p:sp>
      <p:sp>
        <p:nvSpPr>
          <p:cNvPr id="1028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  <a:endParaRPr lang="en-US" altLang="ru-RU" smtClean="0"/>
          </a:p>
        </p:txBody>
      </p:sp>
      <p:sp>
        <p:nvSpPr>
          <p:cNvPr id="1029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521F89D-DECA-4BC8-A6D7-E4F84885C447}" type="datetimeFigureOut">
              <a:rPr lang="ru-RU"/>
              <a:pPr>
                <a:defRPr/>
              </a:pPr>
              <a:t>27.03.2020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4A566A"/>
                </a:solidFill>
                <a:latin typeface="Constantia" panose="02030602050306030303" pitchFamily="18" charset="0"/>
              </a:defRPr>
            </a:lvl1pPr>
          </a:lstStyle>
          <a:p>
            <a:fld id="{1C4DD982-099C-4682-99C5-F474414E5A42}" type="slidenum">
              <a:rPr lang="ru-RU" altLang="ru-RU"/>
              <a:pPr/>
              <a:t>‹#›</a:t>
            </a:fld>
            <a:endParaRPr lang="ru-RU" altLang="ru-RU"/>
          </a:p>
        </p:txBody>
      </p:sp>
      <p:grpSp>
        <p:nvGrpSpPr>
          <p:cNvPr id="1033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latin typeface="+mn-lt"/>
              </a:endParaRPr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latin typeface="+mn-lt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17" r:id="rId1"/>
    <p:sldLayoutId id="2147484118" r:id="rId2"/>
    <p:sldLayoutId id="2147484119" r:id="rId3"/>
    <p:sldLayoutId id="2147484120" r:id="rId4"/>
    <p:sldLayoutId id="2147484121" r:id="rId5"/>
    <p:sldLayoutId id="2147484122" r:id="rId6"/>
    <p:sldLayoutId id="2147484123" r:id="rId7"/>
    <p:sldLayoutId id="2147484124" r:id="rId8"/>
    <p:sldLayoutId id="2147484127" r:id="rId9"/>
    <p:sldLayoutId id="2147484125" r:id="rId10"/>
    <p:sldLayoutId id="214748412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9BBB59"/>
        </a:buClr>
        <a:buSzPct val="95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anose="05020102010507070707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9BBB59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8064A2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3"/>
          <p:cNvSpPr>
            <a:spLocks noGrp="1"/>
          </p:cNvSpPr>
          <p:nvPr>
            <p:ph type="title"/>
          </p:nvPr>
        </p:nvSpPr>
        <p:spPr>
          <a:xfrm>
            <a:off x="468313" y="908050"/>
            <a:ext cx="8229600" cy="433388"/>
          </a:xfrm>
        </p:spPr>
        <p:txBody>
          <a:bodyPr/>
          <a:lstStyle/>
          <a:p>
            <a:pPr algn="ctr" eaLnBrk="1" hangingPunct="1"/>
            <a:r>
              <a:rPr lang="ru-RU" altLang="ru-RU" sz="2400" b="1" smtClean="0">
                <a:solidFill>
                  <a:srgbClr val="C00000"/>
                </a:solidFill>
                <a:latin typeface="Times New Roman" panose="02020603050405020304" pitchFamily="18" charset="0"/>
              </a:rPr>
              <a:t>БОУ г. Омска «Средняя общеобразовательная школа №17»</a:t>
            </a:r>
            <a:endParaRPr lang="ru-RU" altLang="ru-RU" sz="2400" b="1" u="sng" smtClean="0">
              <a:solidFill>
                <a:srgbClr val="002060"/>
              </a:solidFill>
            </a:endParaRPr>
          </a:p>
        </p:txBody>
      </p:sp>
      <p:sp>
        <p:nvSpPr>
          <p:cNvPr id="3075" name="Содержимое 4"/>
          <p:cNvSpPr>
            <a:spLocks noGrp="1"/>
          </p:cNvSpPr>
          <p:nvPr>
            <p:ph idx="1"/>
          </p:nvPr>
        </p:nvSpPr>
        <p:spPr>
          <a:xfrm>
            <a:off x="395288" y="2420938"/>
            <a:ext cx="8229600" cy="2879725"/>
          </a:xfrm>
        </p:spPr>
        <p:txBody>
          <a:bodyPr/>
          <a:lstStyle/>
          <a:p>
            <a:pPr algn="ctr" eaLnBrk="1" hangingPunct="1">
              <a:buFont typeface="Wingdings 2" panose="05020102010507070707" pitchFamily="18" charset="2"/>
              <a:buNone/>
            </a:pPr>
            <a:r>
              <a:rPr lang="ru-RU" altLang="ru-RU" sz="4400" b="1" smtClean="0">
                <a:solidFill>
                  <a:srgbClr val="002060"/>
                </a:solidFill>
              </a:rPr>
              <a:t>«Успех</a:t>
            </a:r>
          </a:p>
          <a:p>
            <a:pPr algn="ctr" eaLnBrk="1" hangingPunct="1">
              <a:buFont typeface="Wingdings 2" panose="05020102010507070707" pitchFamily="18" charset="2"/>
              <a:buNone/>
            </a:pPr>
            <a:r>
              <a:rPr lang="ru-RU" altLang="ru-RU" sz="4400" b="1" smtClean="0">
                <a:solidFill>
                  <a:srgbClr val="002060"/>
                </a:solidFill>
              </a:rPr>
              <a:t> порождает </a:t>
            </a:r>
          </a:p>
          <a:p>
            <a:pPr algn="ctr" eaLnBrk="1" hangingPunct="1">
              <a:buFont typeface="Wingdings 2" panose="05020102010507070707" pitchFamily="18" charset="2"/>
              <a:buNone/>
            </a:pPr>
            <a:r>
              <a:rPr lang="ru-RU" altLang="ru-RU" sz="4400" b="1" smtClean="0">
                <a:solidFill>
                  <a:srgbClr val="002060"/>
                </a:solidFill>
              </a:rPr>
              <a:t>успех!!!»</a:t>
            </a:r>
            <a:endParaRPr lang="ru-RU" altLang="ru-RU" sz="4400" b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6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2781300"/>
            <a:ext cx="2519362" cy="225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3077" name="TextBox 5"/>
          <p:cNvSpPr txBox="1">
            <a:spLocks noChangeArrowheads="1"/>
          </p:cNvSpPr>
          <p:nvPr/>
        </p:nvSpPr>
        <p:spPr bwMode="auto">
          <a:xfrm>
            <a:off x="1258888" y="1484313"/>
            <a:ext cx="65532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2400" b="1" u="sng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Педагогический совет:</a:t>
            </a:r>
          </a:p>
        </p:txBody>
      </p:sp>
      <p:sp>
        <p:nvSpPr>
          <p:cNvPr id="3078" name="TextBox 6"/>
          <p:cNvSpPr txBox="1">
            <a:spLocks noChangeArrowheads="1"/>
          </p:cNvSpPr>
          <p:nvPr/>
        </p:nvSpPr>
        <p:spPr bwMode="auto">
          <a:xfrm>
            <a:off x="1835150" y="5732463"/>
            <a:ext cx="5761038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2400" b="1" u="sng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25 марта 2020 года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85938" y="571500"/>
            <a:ext cx="5214937" cy="5238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Способы мотивации учения</a:t>
            </a:r>
            <a:endParaRPr lang="ru-RU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5"/>
          <p:cNvSpPr txBox="1">
            <a:spLocks/>
          </p:cNvSpPr>
          <p:nvPr/>
        </p:nvSpPr>
        <p:spPr bwMode="auto">
          <a:xfrm>
            <a:off x="395288" y="1196975"/>
            <a:ext cx="8229600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3050" indent="-273050" eaLnBrk="0" hangingPunct="0">
              <a:spcBef>
                <a:spcPct val="20000"/>
              </a:spcBef>
              <a:buClr>
                <a:srgbClr val="9BBB59"/>
              </a:buClr>
              <a:buSzPct val="95000"/>
              <a:buFont typeface="Wingdings 2" pitchFamily="18" charset="2"/>
              <a:buChar char=""/>
              <a:defRPr/>
            </a:pPr>
            <a:r>
              <a:rPr lang="ru-RU" sz="2400" b="1" dirty="0">
                <a:solidFill>
                  <a:srgbClr val="000066"/>
                </a:solidFill>
                <a:latin typeface="+mn-lt"/>
              </a:rPr>
              <a:t>Создание проблемной ситуации</a:t>
            </a:r>
          </a:p>
          <a:p>
            <a:pPr marL="273050" indent="-273050" eaLnBrk="0" hangingPunct="0">
              <a:spcBef>
                <a:spcPct val="20000"/>
              </a:spcBef>
              <a:buClr>
                <a:srgbClr val="9BBB59"/>
              </a:buClr>
              <a:buSzPct val="95000"/>
              <a:buFont typeface="Wingdings 2" pitchFamily="18" charset="2"/>
              <a:buChar char=""/>
              <a:defRPr/>
            </a:pPr>
            <a:r>
              <a:rPr lang="ru-RU" sz="2400" b="1" dirty="0">
                <a:solidFill>
                  <a:srgbClr val="000066"/>
                </a:solidFill>
                <a:latin typeface="+mn-lt"/>
              </a:rPr>
              <a:t>Привлекательная цель</a:t>
            </a:r>
          </a:p>
          <a:p>
            <a:pPr marL="273050" indent="-273050" eaLnBrk="0" hangingPunct="0">
              <a:spcBef>
                <a:spcPct val="20000"/>
              </a:spcBef>
              <a:buClr>
                <a:srgbClr val="9BBB59"/>
              </a:buClr>
              <a:buSzPct val="95000"/>
              <a:buFont typeface="Wingdings 2" pitchFamily="18" charset="2"/>
              <a:buChar char=""/>
              <a:defRPr/>
            </a:pPr>
            <a:r>
              <a:rPr lang="ru-RU" sz="2400" b="1" dirty="0">
                <a:solidFill>
                  <a:srgbClr val="000066"/>
                </a:solidFill>
                <a:latin typeface="+mn-lt"/>
              </a:rPr>
              <a:t>Привлечение учащихся к оценочной деятельности</a:t>
            </a:r>
          </a:p>
          <a:p>
            <a:pPr marL="273050" indent="-273050" eaLnBrk="0" hangingPunct="0">
              <a:spcBef>
                <a:spcPct val="20000"/>
              </a:spcBef>
              <a:buClr>
                <a:srgbClr val="9BBB59"/>
              </a:buClr>
              <a:buSzPct val="95000"/>
              <a:buFont typeface="Wingdings 2" pitchFamily="18" charset="2"/>
              <a:buChar char=""/>
              <a:defRPr/>
            </a:pPr>
            <a:r>
              <a:rPr lang="ru-RU" sz="2400" b="1" dirty="0">
                <a:solidFill>
                  <a:srgbClr val="000066"/>
                </a:solidFill>
                <a:latin typeface="+mn-lt"/>
              </a:rPr>
              <a:t>Необычная форма обучения</a:t>
            </a:r>
          </a:p>
          <a:p>
            <a:pPr marL="273050" indent="-273050" eaLnBrk="0" hangingPunct="0">
              <a:spcBef>
                <a:spcPct val="20000"/>
              </a:spcBef>
              <a:buClr>
                <a:srgbClr val="9BBB59"/>
              </a:buClr>
              <a:buSzPct val="95000"/>
              <a:buFont typeface="Wingdings 2" pitchFamily="18" charset="2"/>
              <a:buChar char=""/>
              <a:defRPr/>
            </a:pPr>
            <a:r>
              <a:rPr lang="ru-RU" sz="2400" b="1" dirty="0">
                <a:solidFill>
                  <a:srgbClr val="000066"/>
                </a:solidFill>
                <a:latin typeface="+mn-lt"/>
              </a:rPr>
              <a:t>Рассмотрение привычных, обычных, знакомых предметов и явлений под необычным углом зрения</a:t>
            </a:r>
          </a:p>
          <a:p>
            <a:pPr marL="273050" indent="-273050" eaLnBrk="0" hangingPunct="0">
              <a:spcBef>
                <a:spcPct val="20000"/>
              </a:spcBef>
              <a:buClr>
                <a:srgbClr val="9BBB59"/>
              </a:buClr>
              <a:buSzPct val="95000"/>
              <a:buFont typeface="Wingdings 2" pitchFamily="18" charset="2"/>
              <a:buChar char=""/>
              <a:defRPr/>
            </a:pPr>
            <a:r>
              <a:rPr lang="ru-RU" sz="2400" b="1" dirty="0">
                <a:solidFill>
                  <a:srgbClr val="000066"/>
                </a:solidFill>
                <a:latin typeface="+mn-lt"/>
              </a:rPr>
              <a:t>Приём «Лови ошибку»</a:t>
            </a:r>
          </a:p>
          <a:p>
            <a:pPr marL="273050" indent="-273050" eaLnBrk="0" hangingPunct="0">
              <a:spcBef>
                <a:spcPct val="20000"/>
              </a:spcBef>
              <a:buClr>
                <a:srgbClr val="9BBB59"/>
              </a:buClr>
              <a:buSzPct val="95000"/>
              <a:buFont typeface="Wingdings 2" pitchFamily="18" charset="2"/>
              <a:buChar char=""/>
              <a:defRPr/>
            </a:pPr>
            <a:r>
              <a:rPr lang="ru-RU" sz="2400" b="1" dirty="0">
                <a:solidFill>
                  <a:srgbClr val="000066"/>
                </a:solidFill>
                <a:latin typeface="+mn-lt"/>
              </a:rPr>
              <a:t>Приём «Нарисуй, как понял»</a:t>
            </a:r>
          </a:p>
          <a:p>
            <a:pPr marL="273050" indent="-273050" eaLnBrk="0" hangingPunct="0">
              <a:spcBef>
                <a:spcPct val="20000"/>
              </a:spcBef>
              <a:buClr>
                <a:srgbClr val="9BBB59"/>
              </a:buClr>
              <a:buSzPct val="95000"/>
              <a:buFont typeface="Wingdings 2" pitchFamily="18" charset="2"/>
              <a:buChar char=""/>
              <a:defRPr/>
            </a:pPr>
            <a:r>
              <a:rPr lang="ru-RU" sz="2400" b="1" dirty="0">
                <a:solidFill>
                  <a:srgbClr val="000066"/>
                </a:solidFill>
                <a:latin typeface="+mn-lt"/>
              </a:rPr>
              <a:t>Постоянный анализ жизненных ситуаций, обращение к личному опыту ученика</a:t>
            </a:r>
          </a:p>
          <a:p>
            <a:pPr marL="273050" indent="-273050" eaLnBrk="0" hangingPunct="0">
              <a:spcBef>
                <a:spcPct val="20000"/>
              </a:spcBef>
              <a:buClr>
                <a:srgbClr val="9BBB59"/>
              </a:buClr>
              <a:buSzPct val="95000"/>
              <a:buFont typeface="Wingdings 2" pitchFamily="18" charset="2"/>
              <a:buChar char=""/>
              <a:defRPr/>
            </a:pPr>
            <a:endParaRPr lang="ru-RU" sz="2400" b="1" dirty="0">
              <a:solidFill>
                <a:srgbClr val="000066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779463"/>
          </a:xfrm>
        </p:spPr>
        <p:txBody>
          <a:bodyPr rtlCol="0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ru-RU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ехнологии и методики, </a:t>
            </a:r>
            <a:br>
              <a:rPr lang="ru-RU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применяемые в школе:</a:t>
            </a:r>
            <a:endParaRPr lang="ru-RU" sz="3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Объект 2"/>
          <p:cNvSpPr>
            <a:spLocks noGrp="1"/>
          </p:cNvSpPr>
          <p:nvPr>
            <p:ph idx="1"/>
          </p:nvPr>
        </p:nvSpPr>
        <p:spPr>
          <a:xfrm>
            <a:off x="468313" y="1700213"/>
            <a:ext cx="8229600" cy="4389437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ru-RU" altLang="ru-RU" b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технология личностно-ориентированного обучения;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altLang="ru-RU" b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технология уровневой дифференциации;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altLang="ru-RU" b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технология игрового обучения;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altLang="ru-RU" b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технология системно-деятельностного подхода (проблемное обучение);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altLang="ru-RU" b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проектная деятельность;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altLang="ru-RU" b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здоровьесберегающие технологии;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altLang="ru-RU" b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информационно-коммуникационные технологии.</a:t>
            </a:r>
          </a:p>
        </p:txBody>
      </p:sp>
      <p:pic>
        <p:nvPicPr>
          <p:cNvPr id="13316" name="Объект 3" descr="j0343363.wm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9563" y="4076700"/>
            <a:ext cx="1749425" cy="1357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3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3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4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s://fsd.multiurok.ru/html/2019/03/23/s_5c965b1d71392/img1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188913"/>
            <a:ext cx="8642350" cy="642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s://myslide.ru/documents_3/b58670806cb08d527b42d86a1af8cf41/img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1412875"/>
            <a:ext cx="8113713" cy="453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3" name="TextBox 2"/>
          <p:cNvSpPr txBox="1">
            <a:spLocks noChangeArrowheads="1"/>
          </p:cNvSpPr>
          <p:nvPr/>
        </p:nvSpPr>
        <p:spPr bwMode="auto">
          <a:xfrm>
            <a:off x="323850" y="333375"/>
            <a:ext cx="8496300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Дети поколения </a:t>
            </a:r>
            <a:r>
              <a:rPr lang="en-US" altLang="ru-RU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 – </a:t>
            </a:r>
            <a:endParaRPr lang="ru-RU" altLang="ru-RU" sz="32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ru-RU" altLang="ru-RU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это уже наши нынешние обучающиеся!!!!!!</a:t>
            </a:r>
          </a:p>
        </p:txBody>
      </p:sp>
      <p:sp>
        <p:nvSpPr>
          <p:cNvPr id="15364" name="TextBox 3"/>
          <p:cNvSpPr txBox="1">
            <a:spLocks noChangeArrowheads="1"/>
          </p:cNvSpPr>
          <p:nvPr/>
        </p:nvSpPr>
        <p:spPr bwMode="auto">
          <a:xfrm>
            <a:off x="971550" y="5876925"/>
            <a:ext cx="7488238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Мы должны их принимать такими </a:t>
            </a:r>
          </a:p>
          <a:p>
            <a:pPr algn="ctr" eaLnBrk="1" hangingPunct="1"/>
            <a:r>
              <a:rPr lang="ru-RU" altLang="ru-RU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800" b="1" u="sng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понимать!!!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s://ds04.infourok.ru/uploads/ex/0063/00162072-83a0ada7/img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404813"/>
            <a:ext cx="7993062" cy="599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68538" y="620713"/>
            <a:ext cx="4606925" cy="636587"/>
          </a:xfrm>
          <a:solidFill>
            <a:schemeClr val="accent1"/>
          </a:solidFill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Работа в группах:</a:t>
            </a:r>
            <a:endParaRPr lang="ru-RU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411" name="TextBox 6"/>
          <p:cNvSpPr txBox="1">
            <a:spLocks noChangeArrowheads="1"/>
          </p:cNvSpPr>
          <p:nvPr/>
        </p:nvSpPr>
        <p:spPr bwMode="auto">
          <a:xfrm>
            <a:off x="179388" y="1916113"/>
            <a:ext cx="2520950" cy="954087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28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Учителя-предметники</a:t>
            </a:r>
          </a:p>
        </p:txBody>
      </p:sp>
      <p:sp>
        <p:nvSpPr>
          <p:cNvPr id="17412" name="TextBox 8"/>
          <p:cNvSpPr txBox="1">
            <a:spLocks noChangeArrowheads="1"/>
          </p:cNvSpPr>
          <p:nvPr/>
        </p:nvSpPr>
        <p:spPr bwMode="auto">
          <a:xfrm>
            <a:off x="6227763" y="1916113"/>
            <a:ext cx="2520950" cy="954087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28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Классные руководители</a:t>
            </a:r>
          </a:p>
        </p:txBody>
      </p:sp>
      <p:sp>
        <p:nvSpPr>
          <p:cNvPr id="17413" name="TextBox 9"/>
          <p:cNvSpPr txBox="1">
            <a:spLocks noChangeArrowheads="1"/>
          </p:cNvSpPr>
          <p:nvPr/>
        </p:nvSpPr>
        <p:spPr bwMode="auto">
          <a:xfrm>
            <a:off x="2916238" y="2060575"/>
            <a:ext cx="3095625" cy="1385888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28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 дополнительного образования</a:t>
            </a:r>
          </a:p>
        </p:txBody>
      </p:sp>
      <p:cxnSp>
        <p:nvCxnSpPr>
          <p:cNvPr id="13" name="Прямая со стрелкой 12"/>
          <p:cNvCxnSpPr/>
          <p:nvPr/>
        </p:nvCxnSpPr>
        <p:spPr>
          <a:xfrm flipH="1">
            <a:off x="2124075" y="1268413"/>
            <a:ext cx="863600" cy="647700"/>
          </a:xfrm>
          <a:prstGeom prst="straightConnector1">
            <a:avLst/>
          </a:prstGeom>
          <a:ln w="603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5940425" y="1268413"/>
            <a:ext cx="863600" cy="647700"/>
          </a:xfrm>
          <a:prstGeom prst="straightConnector1">
            <a:avLst/>
          </a:prstGeom>
          <a:ln w="603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>
            <a:endCxn id="17413" idx="0"/>
          </p:cNvCxnSpPr>
          <p:nvPr/>
        </p:nvCxnSpPr>
        <p:spPr>
          <a:xfrm>
            <a:off x="4427538" y="1268413"/>
            <a:ext cx="36512" cy="792162"/>
          </a:xfrm>
          <a:prstGeom prst="straightConnector1">
            <a:avLst/>
          </a:prstGeom>
          <a:ln w="603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827088" y="4005263"/>
            <a:ext cx="7273925" cy="157003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2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Задание для групп:</a:t>
            </a:r>
          </a:p>
          <a:p>
            <a:pPr>
              <a:defRPr/>
            </a:pPr>
            <a:r>
              <a:rPr lang="ru-RU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Разработать свод правил по повышению мотивации обучающихся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Заголовок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779463"/>
          </a:xfrm>
        </p:spPr>
        <p:txBody>
          <a:bodyPr/>
          <a:lstStyle/>
          <a:p>
            <a:pPr algn="ctr"/>
            <a:r>
              <a:rPr lang="ru-RU" altLang="ru-RU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Успех порождает успех!!!</a:t>
            </a:r>
          </a:p>
        </p:txBody>
      </p:sp>
      <p:sp>
        <p:nvSpPr>
          <p:cNvPr id="18435" name="TextBox 3"/>
          <p:cNvSpPr txBox="1">
            <a:spLocks noChangeArrowheads="1"/>
          </p:cNvSpPr>
          <p:nvPr/>
        </p:nvSpPr>
        <p:spPr bwMode="auto">
          <a:xfrm>
            <a:off x="611188" y="2133600"/>
            <a:ext cx="2520950" cy="1076325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32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</a:t>
            </a:r>
          </a:p>
          <a:p>
            <a:pPr algn="ctr" eaLnBrk="1" hangingPunct="1"/>
            <a:r>
              <a:rPr lang="ru-RU" altLang="ru-RU" sz="32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мотивации</a:t>
            </a: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3419475" y="2492375"/>
            <a:ext cx="576263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419475" y="2636838"/>
            <a:ext cx="576263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438" name="TextBox 7"/>
          <p:cNvSpPr txBox="1">
            <a:spLocks noChangeArrowheads="1"/>
          </p:cNvSpPr>
          <p:nvPr/>
        </p:nvSpPr>
        <p:spPr bwMode="auto">
          <a:xfrm>
            <a:off x="4284663" y="1700213"/>
            <a:ext cx="4319587" cy="18161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28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эффективности образовательного процесса</a:t>
            </a:r>
          </a:p>
        </p:txBody>
      </p:sp>
      <p:sp>
        <p:nvSpPr>
          <p:cNvPr id="10" name="Овал 9"/>
          <p:cNvSpPr/>
          <p:nvPr/>
        </p:nvSpPr>
        <p:spPr>
          <a:xfrm>
            <a:off x="2843213" y="5589588"/>
            <a:ext cx="144462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8440" name="TextBox 12"/>
          <p:cNvSpPr txBox="1">
            <a:spLocks noChangeArrowheads="1"/>
          </p:cNvSpPr>
          <p:nvPr/>
        </p:nvSpPr>
        <p:spPr bwMode="auto">
          <a:xfrm>
            <a:off x="395288" y="5373688"/>
            <a:ext cx="2376487" cy="5842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32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Мотивация</a:t>
            </a:r>
          </a:p>
        </p:txBody>
      </p:sp>
      <p:sp>
        <p:nvSpPr>
          <p:cNvPr id="18441" name="TextBox 14"/>
          <p:cNvSpPr txBox="1">
            <a:spLocks noChangeArrowheads="1"/>
          </p:cNvSpPr>
          <p:nvPr/>
        </p:nvSpPr>
        <p:spPr bwMode="auto">
          <a:xfrm>
            <a:off x="3059113" y="5373688"/>
            <a:ext cx="288925" cy="522287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2800">
                <a:solidFill>
                  <a:srgbClr val="002060"/>
                </a:solidFill>
              </a:rPr>
              <a:t>+</a:t>
            </a:r>
          </a:p>
        </p:txBody>
      </p:sp>
      <p:sp>
        <p:nvSpPr>
          <p:cNvPr id="18442" name="TextBox 15"/>
          <p:cNvSpPr txBox="1">
            <a:spLocks noChangeArrowheads="1"/>
          </p:cNvSpPr>
          <p:nvPr/>
        </p:nvSpPr>
        <p:spPr bwMode="auto">
          <a:xfrm>
            <a:off x="4427538" y="5013325"/>
            <a:ext cx="3240087" cy="1076325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32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Эффективность ОП</a:t>
            </a:r>
          </a:p>
        </p:txBody>
      </p:sp>
      <p:sp>
        <p:nvSpPr>
          <p:cNvPr id="18443" name="TextBox 17"/>
          <p:cNvSpPr txBox="1">
            <a:spLocks noChangeArrowheads="1"/>
          </p:cNvSpPr>
          <p:nvPr/>
        </p:nvSpPr>
        <p:spPr bwMode="auto">
          <a:xfrm>
            <a:off x="2924175" y="4013200"/>
            <a:ext cx="57626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8444" name="TextBox 18"/>
          <p:cNvSpPr txBox="1">
            <a:spLocks noChangeArrowheads="1"/>
          </p:cNvSpPr>
          <p:nvPr/>
        </p:nvSpPr>
        <p:spPr bwMode="auto">
          <a:xfrm>
            <a:off x="3419475" y="5373688"/>
            <a:ext cx="288925" cy="522287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2800">
                <a:solidFill>
                  <a:srgbClr val="002060"/>
                </a:solidFill>
              </a:rPr>
              <a:t>-</a:t>
            </a:r>
          </a:p>
        </p:txBody>
      </p:sp>
      <p:sp>
        <p:nvSpPr>
          <p:cNvPr id="18445" name="TextBox 19"/>
          <p:cNvSpPr txBox="1">
            <a:spLocks noChangeArrowheads="1"/>
          </p:cNvSpPr>
          <p:nvPr/>
        </p:nvSpPr>
        <p:spPr bwMode="auto">
          <a:xfrm>
            <a:off x="8316913" y="5373688"/>
            <a:ext cx="287337" cy="522287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2800">
                <a:solidFill>
                  <a:srgbClr val="002060"/>
                </a:solidFill>
              </a:rPr>
              <a:t>-</a:t>
            </a:r>
          </a:p>
        </p:txBody>
      </p:sp>
      <p:sp>
        <p:nvSpPr>
          <p:cNvPr id="18446" name="TextBox 20"/>
          <p:cNvSpPr txBox="1">
            <a:spLocks noChangeArrowheads="1"/>
          </p:cNvSpPr>
          <p:nvPr/>
        </p:nvSpPr>
        <p:spPr bwMode="auto">
          <a:xfrm>
            <a:off x="7956550" y="5373688"/>
            <a:ext cx="287338" cy="522287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2800">
                <a:solidFill>
                  <a:srgbClr val="002060"/>
                </a:solidFill>
              </a:rPr>
              <a:t>+</a:t>
            </a:r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>
            <a:off x="3779838" y="5661025"/>
            <a:ext cx="576262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3779838" y="5516563"/>
            <a:ext cx="576262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Овал 23"/>
          <p:cNvSpPr/>
          <p:nvPr/>
        </p:nvSpPr>
        <p:spPr>
          <a:xfrm>
            <a:off x="7740650" y="5589588"/>
            <a:ext cx="144463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5" name="Стрелка вниз 24"/>
          <p:cNvSpPr/>
          <p:nvPr/>
        </p:nvSpPr>
        <p:spPr>
          <a:xfrm>
            <a:off x="3563938" y="3933825"/>
            <a:ext cx="863600" cy="93503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1"/>
          <p:cNvSpPr>
            <a:spLocks noGrp="1"/>
          </p:cNvSpPr>
          <p:nvPr>
            <p:ph type="title"/>
          </p:nvPr>
        </p:nvSpPr>
        <p:spPr>
          <a:xfrm>
            <a:off x="5003800" y="1052513"/>
            <a:ext cx="3683000" cy="3455987"/>
          </a:xfrm>
        </p:spPr>
        <p:txBody>
          <a:bodyPr/>
          <a:lstStyle/>
          <a:p>
            <a:pPr algn="ctr"/>
            <a:r>
              <a:rPr lang="ru-RU" altLang="ru-RU" b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Ролевая игра </a:t>
            </a:r>
            <a:br>
              <a:rPr lang="ru-RU" altLang="ru-RU" b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b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«Кот в мешке»</a:t>
            </a:r>
            <a:endParaRPr lang="ru-RU" altLang="ru-RU" smtClean="0"/>
          </a:p>
        </p:txBody>
      </p:sp>
      <p:pic>
        <p:nvPicPr>
          <p:cNvPr id="19459" name="Picture 2" descr="https://otvet.imgsmail.ru/download/226111588_6fa9cf4b2ece0f3d6937d3c80aea27c8_80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908050"/>
            <a:ext cx="4681538" cy="4681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b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Ролевая игра «Кот в мешке»</a:t>
            </a:r>
          </a:p>
        </p:txBody>
      </p:sp>
      <p:sp>
        <p:nvSpPr>
          <p:cNvPr id="20483" name="Содержимое 2"/>
          <p:cNvSpPr>
            <a:spLocks noGrp="1"/>
          </p:cNvSpPr>
          <p:nvPr>
            <p:ph idx="1"/>
          </p:nvPr>
        </p:nvSpPr>
        <p:spPr>
          <a:xfrm>
            <a:off x="468313" y="1844675"/>
            <a:ext cx="8229600" cy="4389438"/>
          </a:xfrm>
        </p:spPr>
        <p:txBody>
          <a:bodyPr/>
          <a:lstStyle/>
          <a:p>
            <a:pPr>
              <a:buFont typeface="Wingdings 2" panose="05020102010507070707" pitchFamily="18" charset="2"/>
              <a:buNone/>
            </a:pPr>
            <a:r>
              <a:rPr lang="ru-RU" altLang="ru-RU" sz="2800" b="1" i="1" u="sng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Установка игроку: </a:t>
            </a:r>
          </a:p>
          <a:p>
            <a:pPr>
              <a:buFont typeface="Wingdings 2" panose="05020102010507070707" pitchFamily="18" charset="2"/>
              <a:buNone/>
            </a:pPr>
            <a:r>
              <a:rPr lang="ru-RU" altLang="ru-RU" sz="2800" b="1" i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altLang="ru-RU" sz="2800" b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Вы- учитель –предметник; вы – педагог дополнительного образования, вы- классный руководитель, приходите в первый раз в новый класс. Постарайтесь заинтересовать детей собой, своим предметом, своим внеурочным занятием, своим мероприятием с помощью различных методов и приемов. </a:t>
            </a:r>
          </a:p>
          <a:p>
            <a:pPr>
              <a:buFont typeface="Wingdings 2" panose="05020102010507070707" pitchFamily="18" charset="2"/>
              <a:buNone/>
            </a:pPr>
            <a:r>
              <a:rPr lang="ru-RU" altLang="ru-RU" sz="2800" b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(Продолжительность – не более 3 минут)</a:t>
            </a:r>
            <a:endParaRPr lang="ru-RU" altLang="ru-RU" sz="280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b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Ролевая игра «Кот в мешке»</a:t>
            </a:r>
          </a:p>
        </p:txBody>
      </p:sp>
      <p:sp>
        <p:nvSpPr>
          <p:cNvPr id="21507" name="Содержимое 2"/>
          <p:cNvSpPr>
            <a:spLocks noGrp="1"/>
          </p:cNvSpPr>
          <p:nvPr>
            <p:ph idx="1"/>
          </p:nvPr>
        </p:nvSpPr>
        <p:spPr>
          <a:xfrm>
            <a:off x="468313" y="1844675"/>
            <a:ext cx="8229600" cy="4389438"/>
          </a:xfrm>
        </p:spPr>
        <p:txBody>
          <a:bodyPr/>
          <a:lstStyle/>
          <a:p>
            <a:pPr algn="ctr">
              <a:buFont typeface="Wingdings 2" panose="05020102010507070707" pitchFamily="18" charset="2"/>
              <a:buNone/>
            </a:pPr>
            <a:r>
              <a:rPr lang="ru-RU" altLang="ru-RU" sz="3200" b="1" i="1" u="sng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Установка для аудитории: </a:t>
            </a:r>
          </a:p>
          <a:p>
            <a:pPr>
              <a:buFont typeface="Wingdings 2" panose="05020102010507070707" pitchFamily="18" charset="2"/>
              <a:buNone/>
            </a:pPr>
            <a:r>
              <a:rPr lang="ru-RU" altLang="ru-RU" sz="3200" b="1" i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3200" b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Оставшиеся педагоги в группах получают установку: Вам не нравится этот предмет, к вам приходит новый учитель, вы должны созерцать, но если вас заинтересовали, проявите это. </a:t>
            </a:r>
          </a:p>
          <a:p>
            <a:pPr algn="ctr">
              <a:buFont typeface="Wingdings 2" panose="05020102010507070707" pitchFamily="18" charset="2"/>
              <a:buNone/>
            </a:pPr>
            <a:r>
              <a:rPr lang="ru-RU" altLang="ru-RU" sz="3200" b="1" i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Станьте, </a:t>
            </a:r>
          </a:p>
          <a:p>
            <a:pPr algn="ctr">
              <a:buFont typeface="Wingdings 2" panose="05020102010507070707" pitchFamily="18" charset="2"/>
              <a:buNone/>
            </a:pPr>
            <a:r>
              <a:rPr lang="ru-RU" altLang="ru-RU" sz="3200" b="1" i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хоть на три минуты, учениками!</a:t>
            </a:r>
            <a:endParaRPr lang="ru-RU" altLang="ru-RU" sz="3200" b="1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>
          <a:xfrm>
            <a:off x="1258888" y="704850"/>
            <a:ext cx="3600450" cy="1143000"/>
          </a:xfrm>
        </p:spPr>
        <p:txBody>
          <a:bodyPr/>
          <a:lstStyle/>
          <a:p>
            <a:r>
              <a:rPr lang="ru-RU" altLang="ru-RU" b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Цель:</a:t>
            </a:r>
          </a:p>
        </p:txBody>
      </p:sp>
      <p:sp>
        <p:nvSpPr>
          <p:cNvPr id="4099" name="Содержимое 2"/>
          <p:cNvSpPr>
            <a:spLocks noGrp="1"/>
          </p:cNvSpPr>
          <p:nvPr>
            <p:ph idx="1"/>
          </p:nvPr>
        </p:nvSpPr>
        <p:spPr>
          <a:xfrm>
            <a:off x="457200" y="2420938"/>
            <a:ext cx="8229600" cy="3903662"/>
          </a:xfrm>
        </p:spPr>
        <p:txBody>
          <a:bodyPr/>
          <a:lstStyle/>
          <a:p>
            <a:pPr>
              <a:buFont typeface="Wingdings 2" panose="05020102010507070707" pitchFamily="18" charset="2"/>
              <a:buNone/>
            </a:pPr>
            <a:r>
              <a:rPr lang="ru-RU" altLang="ru-RU" sz="2800" smtClean="0"/>
              <a:t>    </a:t>
            </a:r>
            <a:r>
              <a:rPr lang="ru-RU" altLang="ru-RU" sz="2800" smtClean="0">
                <a:solidFill>
                  <a:srgbClr val="7030A0"/>
                </a:solidFill>
              </a:rPr>
              <a:t>формирование  у педагогов потребности использования в своей работе принципа –  </a:t>
            </a:r>
            <a:r>
              <a:rPr lang="ru-RU" altLang="ru-RU" sz="2800" b="1" smtClean="0">
                <a:solidFill>
                  <a:srgbClr val="7030A0"/>
                </a:solidFill>
              </a:rPr>
              <a:t>«Повышение учебной мотивации обучающихся - средство повышения эффективности образовательного процесса»</a:t>
            </a:r>
            <a:endParaRPr lang="ru-RU" altLang="ru-RU" b="1" smtClean="0">
              <a:solidFill>
                <a:srgbClr val="7030A0"/>
              </a:solidFill>
            </a:endParaRPr>
          </a:p>
        </p:txBody>
      </p:sp>
      <p:pic>
        <p:nvPicPr>
          <p:cNvPr id="4100" name="Picture 2" descr="C:\Users\Татьяна\Pictures\Мои рисунки\Фотошоп\+ школьные\объекты\254-3 копия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025" y="4652963"/>
            <a:ext cx="1568450" cy="179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Заголовок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779463"/>
          </a:xfrm>
        </p:spPr>
        <p:txBody>
          <a:bodyPr/>
          <a:lstStyle/>
          <a:p>
            <a:pPr algn="ctr"/>
            <a:r>
              <a:rPr lang="ru-RU" altLang="ru-RU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Успех порождает успех!!!</a:t>
            </a:r>
          </a:p>
        </p:txBody>
      </p:sp>
      <p:sp>
        <p:nvSpPr>
          <p:cNvPr id="22531" name="TextBox 3"/>
          <p:cNvSpPr txBox="1">
            <a:spLocks noChangeArrowheads="1"/>
          </p:cNvSpPr>
          <p:nvPr/>
        </p:nvSpPr>
        <p:spPr bwMode="auto">
          <a:xfrm>
            <a:off x="611188" y="2133600"/>
            <a:ext cx="2520950" cy="1076325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32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</a:t>
            </a:r>
          </a:p>
          <a:p>
            <a:pPr algn="ctr" eaLnBrk="1" hangingPunct="1"/>
            <a:r>
              <a:rPr lang="ru-RU" altLang="ru-RU" sz="32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мотивации</a:t>
            </a: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3419475" y="2492375"/>
            <a:ext cx="576263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419475" y="2636838"/>
            <a:ext cx="576263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534" name="TextBox 7"/>
          <p:cNvSpPr txBox="1">
            <a:spLocks noChangeArrowheads="1"/>
          </p:cNvSpPr>
          <p:nvPr/>
        </p:nvSpPr>
        <p:spPr bwMode="auto">
          <a:xfrm>
            <a:off x="4211638" y="2133600"/>
            <a:ext cx="4321175" cy="1076325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32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эффективности</a:t>
            </a:r>
          </a:p>
        </p:txBody>
      </p:sp>
      <p:sp>
        <p:nvSpPr>
          <p:cNvPr id="10" name="Овал 9"/>
          <p:cNvSpPr/>
          <p:nvPr/>
        </p:nvSpPr>
        <p:spPr>
          <a:xfrm>
            <a:off x="2843213" y="5589588"/>
            <a:ext cx="144462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2536" name="TextBox 12"/>
          <p:cNvSpPr txBox="1">
            <a:spLocks noChangeArrowheads="1"/>
          </p:cNvSpPr>
          <p:nvPr/>
        </p:nvSpPr>
        <p:spPr bwMode="auto">
          <a:xfrm>
            <a:off x="395288" y="5373688"/>
            <a:ext cx="2376487" cy="5842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32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Мотивация</a:t>
            </a:r>
          </a:p>
        </p:txBody>
      </p:sp>
      <p:sp>
        <p:nvSpPr>
          <p:cNvPr id="22537" name="TextBox 14"/>
          <p:cNvSpPr txBox="1">
            <a:spLocks noChangeArrowheads="1"/>
          </p:cNvSpPr>
          <p:nvPr/>
        </p:nvSpPr>
        <p:spPr bwMode="auto">
          <a:xfrm>
            <a:off x="3059113" y="5373688"/>
            <a:ext cx="288925" cy="522287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2800">
                <a:solidFill>
                  <a:srgbClr val="002060"/>
                </a:solidFill>
              </a:rPr>
              <a:t>+</a:t>
            </a:r>
          </a:p>
        </p:txBody>
      </p:sp>
      <p:sp>
        <p:nvSpPr>
          <p:cNvPr id="22538" name="TextBox 15"/>
          <p:cNvSpPr txBox="1">
            <a:spLocks noChangeArrowheads="1"/>
          </p:cNvSpPr>
          <p:nvPr/>
        </p:nvSpPr>
        <p:spPr bwMode="auto">
          <a:xfrm>
            <a:off x="4427538" y="5013325"/>
            <a:ext cx="3240087" cy="1570038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32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Эффективность педагогического совета</a:t>
            </a:r>
          </a:p>
        </p:txBody>
      </p:sp>
      <p:sp>
        <p:nvSpPr>
          <p:cNvPr id="22539" name="TextBox 17"/>
          <p:cNvSpPr txBox="1">
            <a:spLocks noChangeArrowheads="1"/>
          </p:cNvSpPr>
          <p:nvPr/>
        </p:nvSpPr>
        <p:spPr bwMode="auto">
          <a:xfrm>
            <a:off x="2924175" y="4013200"/>
            <a:ext cx="57626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2540" name="TextBox 18"/>
          <p:cNvSpPr txBox="1">
            <a:spLocks noChangeArrowheads="1"/>
          </p:cNvSpPr>
          <p:nvPr/>
        </p:nvSpPr>
        <p:spPr bwMode="auto">
          <a:xfrm>
            <a:off x="3419475" y="5373688"/>
            <a:ext cx="288925" cy="522287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2800">
                <a:solidFill>
                  <a:srgbClr val="002060"/>
                </a:solidFill>
              </a:rPr>
              <a:t>-</a:t>
            </a:r>
          </a:p>
        </p:txBody>
      </p:sp>
      <p:sp>
        <p:nvSpPr>
          <p:cNvPr id="22541" name="TextBox 19"/>
          <p:cNvSpPr txBox="1">
            <a:spLocks noChangeArrowheads="1"/>
          </p:cNvSpPr>
          <p:nvPr/>
        </p:nvSpPr>
        <p:spPr bwMode="auto">
          <a:xfrm>
            <a:off x="8316913" y="5373688"/>
            <a:ext cx="287337" cy="522287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2800">
                <a:solidFill>
                  <a:srgbClr val="002060"/>
                </a:solidFill>
              </a:rPr>
              <a:t>-</a:t>
            </a:r>
          </a:p>
        </p:txBody>
      </p:sp>
      <p:sp>
        <p:nvSpPr>
          <p:cNvPr id="22542" name="TextBox 20"/>
          <p:cNvSpPr txBox="1">
            <a:spLocks noChangeArrowheads="1"/>
          </p:cNvSpPr>
          <p:nvPr/>
        </p:nvSpPr>
        <p:spPr bwMode="auto">
          <a:xfrm>
            <a:off x="7956550" y="5373688"/>
            <a:ext cx="287338" cy="522287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2800">
                <a:solidFill>
                  <a:srgbClr val="002060"/>
                </a:solidFill>
              </a:rPr>
              <a:t>+</a:t>
            </a:r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>
            <a:off x="3779838" y="5661025"/>
            <a:ext cx="576262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3779838" y="5516563"/>
            <a:ext cx="576262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Овал 23"/>
          <p:cNvSpPr/>
          <p:nvPr/>
        </p:nvSpPr>
        <p:spPr>
          <a:xfrm>
            <a:off x="7740650" y="5589588"/>
            <a:ext cx="144463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5" name="Стрелка вниз 24"/>
          <p:cNvSpPr/>
          <p:nvPr/>
        </p:nvSpPr>
        <p:spPr>
          <a:xfrm>
            <a:off x="3563938" y="3933825"/>
            <a:ext cx="863600" cy="93503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altLang="ru-RU" sz="40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 решения педагогического совета:</a:t>
            </a:r>
          </a:p>
        </p:txBody>
      </p:sp>
      <p:sp>
        <p:nvSpPr>
          <p:cNvPr id="23555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Calibri" panose="020F0502020204030204" pitchFamily="34" charset="0"/>
              <a:buAutoNum type="arabicParenR"/>
            </a:pPr>
            <a:r>
              <a:rPr lang="ru-RU" altLang="ru-RU" sz="280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Педагогическому коллективу ОУ использовать в работе принцип обучения и воспитания успехом, использовать свод правил «Успех порождает успех!!!»</a:t>
            </a:r>
          </a:p>
          <a:p>
            <a:pPr marL="514350" indent="-514350">
              <a:buFont typeface="Calibri" panose="020F0502020204030204" pitchFamily="34" charset="0"/>
              <a:buAutoNum type="arabicParenR"/>
            </a:pPr>
            <a:endParaRPr lang="ru-RU" altLang="ru-RU" sz="280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Wingdings 2" panose="05020102010507070707" pitchFamily="18" charset="2"/>
              <a:buAutoNum type="arabicParenR"/>
            </a:pPr>
            <a:endParaRPr lang="ru-RU" altLang="ru-RU" sz="280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Box 3"/>
          <p:cNvSpPr txBox="1">
            <a:spLocks noChangeArrowheads="1"/>
          </p:cNvSpPr>
          <p:nvPr/>
        </p:nvSpPr>
        <p:spPr bwMode="auto">
          <a:xfrm>
            <a:off x="179388" y="1700213"/>
            <a:ext cx="4392612" cy="280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44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всем </a:t>
            </a:r>
          </a:p>
          <a:p>
            <a:pPr algn="ctr" eaLnBrk="1" hangingPunct="1"/>
            <a:r>
              <a:rPr lang="ru-RU" altLang="ru-RU" sz="44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доставленные положительные эмоции!!!</a:t>
            </a:r>
          </a:p>
        </p:txBody>
      </p:sp>
      <p:pic>
        <p:nvPicPr>
          <p:cNvPr id="24579" name="Picture 5" descr=" 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052513"/>
            <a:ext cx="4248150" cy="417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492125"/>
          </a:xfrm>
        </p:spPr>
        <p:txBody>
          <a:bodyPr/>
          <a:lstStyle/>
          <a:p>
            <a:pPr algn="ctr"/>
            <a:r>
              <a:rPr lang="ru-RU" altLang="ru-RU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Повестка педсовета</a:t>
            </a:r>
          </a:p>
        </p:txBody>
      </p:sp>
      <p:sp>
        <p:nvSpPr>
          <p:cNvPr id="5123" name="Содержимое 2"/>
          <p:cNvSpPr>
            <a:spLocks noGrp="1"/>
          </p:cNvSpPr>
          <p:nvPr>
            <p:ph idx="1"/>
          </p:nvPr>
        </p:nvSpPr>
        <p:spPr>
          <a:xfrm>
            <a:off x="457200" y="1412875"/>
            <a:ext cx="8229600" cy="4911725"/>
          </a:xfrm>
        </p:spPr>
        <p:txBody>
          <a:bodyPr/>
          <a:lstStyle/>
          <a:p>
            <a:pPr marL="533400" indent="-533400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ru-RU" altLang="ru-RU" sz="200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altLang="ru-RU" sz="280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«Успех порождает успех»:</a:t>
            </a:r>
          </a:p>
          <a:p>
            <a:pPr marL="533400" indent="-533400" eaLnBrk="1" hangingPunct="1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ru-RU" altLang="ru-RU" sz="280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Вступительное слово.Калугина Оксана Владимировна, директор;</a:t>
            </a:r>
          </a:p>
          <a:p>
            <a:pPr marL="533400" indent="-533400" eaLnBrk="1" hangingPunct="1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ru-RU" altLang="ru-RU" sz="280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учебной мотивации. Шешенева Лариса Анатольевна, заместитель директора;</a:t>
            </a:r>
          </a:p>
          <a:p>
            <a:pPr marL="533400" indent="-533400" eaLnBrk="1" hangingPunct="1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ru-RU" altLang="ru-RU" sz="280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в группах: «учителя-предметники», «классные руководители», «педагоги дополнительного образования»;</a:t>
            </a:r>
          </a:p>
          <a:p>
            <a:pPr marL="533400" indent="-533400" eaLnBrk="1" hangingPunct="1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ru-RU" altLang="ru-RU" sz="280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Ролевая игра «Кот в мешке»</a:t>
            </a:r>
          </a:p>
          <a:p>
            <a:pPr marL="533400" indent="-533400" eaLnBrk="1" hangingPunct="1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ru-RU" altLang="ru-RU" sz="280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Подведение итогов</a:t>
            </a:r>
          </a:p>
          <a:p>
            <a:pPr marL="533400" indent="-533400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ru-RU" altLang="ru-RU" sz="280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   Разное</a:t>
            </a:r>
          </a:p>
          <a:p>
            <a:pPr marL="533400" indent="-533400" eaLnBrk="1" hangingPunct="1">
              <a:lnSpc>
                <a:spcPct val="80000"/>
              </a:lnSpc>
            </a:pPr>
            <a:endParaRPr lang="ru-RU" altLang="ru-RU" sz="200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33400" indent="-533400" eaLnBrk="1" hangingPunct="1">
              <a:lnSpc>
                <a:spcPct val="80000"/>
              </a:lnSpc>
              <a:buFont typeface="Wingdings 2" panose="05020102010507070707" pitchFamily="18" charset="2"/>
              <a:buAutoNum type="arabicPeriod"/>
            </a:pPr>
            <a:endParaRPr lang="ru-RU" altLang="ru-RU" sz="2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33400" indent="-533400" eaLnBrk="1" hangingPunct="1">
              <a:lnSpc>
                <a:spcPct val="80000"/>
              </a:lnSpc>
              <a:buFont typeface="Wingdings 2" panose="05020102010507070707" pitchFamily="18" charset="2"/>
              <a:buAutoNum type="arabicPeriod"/>
            </a:pPr>
            <a:endParaRPr lang="ru-RU" altLang="ru-RU" sz="2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33400" indent="-533400" eaLnBrk="1" hangingPunct="1">
              <a:lnSpc>
                <a:spcPct val="80000"/>
              </a:lnSpc>
              <a:buFont typeface="Wingdings 2" panose="05020102010507070707" pitchFamily="18" charset="2"/>
              <a:buAutoNum type="arabicPeriod"/>
            </a:pPr>
            <a:endParaRPr lang="ru-RU" altLang="ru-RU" sz="2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124" name="Picture 2" descr="C:\Users\Татьяна\Pictures\Мои рисунки\Фотошоп\+ школьные\объекты\254-3 копия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588" y="4437063"/>
            <a:ext cx="1568450" cy="179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779463"/>
          </a:xfrm>
        </p:spPr>
        <p:txBody>
          <a:bodyPr/>
          <a:lstStyle/>
          <a:p>
            <a:pPr algn="ctr"/>
            <a:r>
              <a:rPr lang="ru-RU" altLang="ru-RU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Успех порождает успех!!!</a:t>
            </a:r>
          </a:p>
        </p:txBody>
      </p:sp>
      <p:sp>
        <p:nvSpPr>
          <p:cNvPr id="6147" name="TextBox 3"/>
          <p:cNvSpPr txBox="1">
            <a:spLocks noChangeArrowheads="1"/>
          </p:cNvSpPr>
          <p:nvPr/>
        </p:nvSpPr>
        <p:spPr bwMode="auto">
          <a:xfrm>
            <a:off x="611188" y="2133600"/>
            <a:ext cx="2520950" cy="1076325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32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</a:t>
            </a:r>
          </a:p>
          <a:p>
            <a:pPr algn="ctr" eaLnBrk="1" hangingPunct="1"/>
            <a:r>
              <a:rPr lang="ru-RU" altLang="ru-RU" sz="32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мотивации</a:t>
            </a: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3419475" y="2492375"/>
            <a:ext cx="576263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419475" y="2636838"/>
            <a:ext cx="576263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50" name="TextBox 7"/>
          <p:cNvSpPr txBox="1">
            <a:spLocks noChangeArrowheads="1"/>
          </p:cNvSpPr>
          <p:nvPr/>
        </p:nvSpPr>
        <p:spPr bwMode="auto">
          <a:xfrm>
            <a:off x="4284663" y="1700213"/>
            <a:ext cx="4319587" cy="18161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28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эффективности образовательного процесса</a:t>
            </a:r>
          </a:p>
        </p:txBody>
      </p:sp>
      <p:sp>
        <p:nvSpPr>
          <p:cNvPr id="10" name="Овал 9"/>
          <p:cNvSpPr/>
          <p:nvPr/>
        </p:nvSpPr>
        <p:spPr>
          <a:xfrm>
            <a:off x="2843213" y="5589588"/>
            <a:ext cx="144462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152" name="TextBox 12"/>
          <p:cNvSpPr txBox="1">
            <a:spLocks noChangeArrowheads="1"/>
          </p:cNvSpPr>
          <p:nvPr/>
        </p:nvSpPr>
        <p:spPr bwMode="auto">
          <a:xfrm>
            <a:off x="395288" y="5373688"/>
            <a:ext cx="2376487" cy="5842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32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Мотивация</a:t>
            </a:r>
          </a:p>
        </p:txBody>
      </p:sp>
      <p:sp>
        <p:nvSpPr>
          <p:cNvPr id="6153" name="TextBox 14"/>
          <p:cNvSpPr txBox="1">
            <a:spLocks noChangeArrowheads="1"/>
          </p:cNvSpPr>
          <p:nvPr/>
        </p:nvSpPr>
        <p:spPr bwMode="auto">
          <a:xfrm>
            <a:off x="3059113" y="5373688"/>
            <a:ext cx="288925" cy="522287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2800">
                <a:solidFill>
                  <a:srgbClr val="002060"/>
                </a:solidFill>
              </a:rPr>
              <a:t>+</a:t>
            </a:r>
          </a:p>
        </p:txBody>
      </p:sp>
      <p:sp>
        <p:nvSpPr>
          <p:cNvPr id="6154" name="TextBox 15"/>
          <p:cNvSpPr txBox="1">
            <a:spLocks noChangeArrowheads="1"/>
          </p:cNvSpPr>
          <p:nvPr/>
        </p:nvSpPr>
        <p:spPr bwMode="auto">
          <a:xfrm>
            <a:off x="4427538" y="5013325"/>
            <a:ext cx="3240087" cy="1076325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32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Эффективность ОП</a:t>
            </a:r>
          </a:p>
        </p:txBody>
      </p:sp>
      <p:sp>
        <p:nvSpPr>
          <p:cNvPr id="6155" name="TextBox 17"/>
          <p:cNvSpPr txBox="1">
            <a:spLocks noChangeArrowheads="1"/>
          </p:cNvSpPr>
          <p:nvPr/>
        </p:nvSpPr>
        <p:spPr bwMode="auto">
          <a:xfrm>
            <a:off x="2924175" y="4013200"/>
            <a:ext cx="57626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6156" name="TextBox 18"/>
          <p:cNvSpPr txBox="1">
            <a:spLocks noChangeArrowheads="1"/>
          </p:cNvSpPr>
          <p:nvPr/>
        </p:nvSpPr>
        <p:spPr bwMode="auto">
          <a:xfrm>
            <a:off x="3419475" y="5373688"/>
            <a:ext cx="288925" cy="522287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2800">
                <a:solidFill>
                  <a:srgbClr val="002060"/>
                </a:solidFill>
              </a:rPr>
              <a:t>-</a:t>
            </a:r>
          </a:p>
        </p:txBody>
      </p:sp>
      <p:sp>
        <p:nvSpPr>
          <p:cNvPr id="6157" name="TextBox 19"/>
          <p:cNvSpPr txBox="1">
            <a:spLocks noChangeArrowheads="1"/>
          </p:cNvSpPr>
          <p:nvPr/>
        </p:nvSpPr>
        <p:spPr bwMode="auto">
          <a:xfrm>
            <a:off x="8316913" y="5373688"/>
            <a:ext cx="287337" cy="522287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2800">
                <a:solidFill>
                  <a:srgbClr val="002060"/>
                </a:solidFill>
              </a:rPr>
              <a:t>-</a:t>
            </a:r>
          </a:p>
        </p:txBody>
      </p:sp>
      <p:sp>
        <p:nvSpPr>
          <p:cNvPr id="6158" name="TextBox 20"/>
          <p:cNvSpPr txBox="1">
            <a:spLocks noChangeArrowheads="1"/>
          </p:cNvSpPr>
          <p:nvPr/>
        </p:nvSpPr>
        <p:spPr bwMode="auto">
          <a:xfrm>
            <a:off x="7956550" y="5373688"/>
            <a:ext cx="287338" cy="522287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2800">
                <a:solidFill>
                  <a:srgbClr val="002060"/>
                </a:solidFill>
              </a:rPr>
              <a:t>+</a:t>
            </a:r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>
            <a:off x="3779838" y="5661025"/>
            <a:ext cx="576262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3779838" y="5516563"/>
            <a:ext cx="576262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Овал 23"/>
          <p:cNvSpPr/>
          <p:nvPr/>
        </p:nvSpPr>
        <p:spPr>
          <a:xfrm>
            <a:off x="7740650" y="5589588"/>
            <a:ext cx="144463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5" name="Стрелка вниз 24"/>
          <p:cNvSpPr/>
          <p:nvPr/>
        </p:nvSpPr>
        <p:spPr>
          <a:xfrm>
            <a:off x="3563938" y="3933825"/>
            <a:ext cx="863600" cy="93503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Содержимое 2"/>
          <p:cNvSpPr>
            <a:spLocks noGrp="1"/>
          </p:cNvSpPr>
          <p:nvPr>
            <p:ph idx="1"/>
          </p:nvPr>
        </p:nvSpPr>
        <p:spPr>
          <a:xfrm>
            <a:off x="107950" y="765175"/>
            <a:ext cx="8785225" cy="1295400"/>
          </a:xfrm>
        </p:spPr>
        <p:txBody>
          <a:bodyPr/>
          <a:lstStyle/>
          <a:p>
            <a:pPr marL="288000" lvl="1" algn="r">
              <a:spcBef>
                <a:spcPts val="0"/>
              </a:spcBef>
              <a:buFont typeface="Wingdings 2" panose="05020102010507070707" pitchFamily="18" charset="2"/>
              <a:buNone/>
              <a:defRPr/>
            </a:pPr>
            <a:r>
              <a:rPr lang="ru-RU" b="1" dirty="0" smtClean="0">
                <a:solidFill>
                  <a:srgbClr val="C00000"/>
                </a:solidFill>
              </a:rPr>
              <a:t>«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Все наши замыслы, все поиски и построения превращаются в прах, если у ученика нет желания учиться»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1" algn="r">
              <a:buFont typeface="Wingdings 2" panose="05020102010507070707" pitchFamily="18" charset="2"/>
              <a:buNone/>
              <a:defRPr/>
            </a:pPr>
            <a:r>
              <a:rPr lang="ru-RU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</a:t>
            </a:r>
            <a:r>
              <a:rPr lang="ru-RU" sz="1600" b="1" i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В.А. Сухомлинский</a:t>
            </a:r>
          </a:p>
          <a:p>
            <a:pPr>
              <a:defRPr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1" name="Rectangle 1"/>
          <p:cNvSpPr>
            <a:spLocks noChangeArrowheads="1"/>
          </p:cNvSpPr>
          <p:nvPr/>
        </p:nvSpPr>
        <p:spPr bwMode="auto">
          <a:xfrm>
            <a:off x="428625" y="1158875"/>
            <a:ext cx="85359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ru-RU" altLang="ru-RU" sz="1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11"/>
          <p:cNvSpPr>
            <a:spLocks noChangeArrowheads="1"/>
          </p:cNvSpPr>
          <p:nvPr/>
        </p:nvSpPr>
        <p:spPr bwMode="auto">
          <a:xfrm>
            <a:off x="468313" y="2141538"/>
            <a:ext cx="8280400" cy="44005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anchor="ctr">
            <a:spAutoFit/>
          </a:bodyPr>
          <a:lstStyle/>
          <a:p>
            <a:pPr algn="just">
              <a:defRPr/>
            </a:pPr>
            <a:r>
              <a:rPr lang="ru-RU" sz="2000" b="1" u="sng" dirty="0">
                <a:solidFill>
                  <a:srgbClr val="000066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Мотив учения</a:t>
            </a:r>
            <a:r>
              <a:rPr lang="ru-RU" sz="20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– побудительная причина, внутреннее личностное побуждение к действию, осознанная заинтересованность в его совершении.</a:t>
            </a:r>
          </a:p>
          <a:p>
            <a:pPr algn="just">
              <a:defRPr/>
            </a:pPr>
            <a:endParaRPr lang="ru-RU" sz="2000" b="1" dirty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r>
              <a:rPr lang="ru-RU" sz="2000" b="1" u="sng" dirty="0">
                <a:solidFill>
                  <a:srgbClr val="000066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Смысл учения</a:t>
            </a:r>
            <a:r>
              <a:rPr lang="ru-RU" sz="20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– внутреннее отношение    школьника к учению. </a:t>
            </a:r>
          </a:p>
          <a:p>
            <a:pPr algn="just">
              <a:defRPr/>
            </a:pPr>
            <a:r>
              <a:rPr lang="ru-RU" sz="20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just">
              <a:defRPr/>
            </a:pPr>
            <a:r>
              <a:rPr lang="ru-RU" sz="2000" b="1" u="sng" dirty="0">
                <a:solidFill>
                  <a:srgbClr val="000066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Постановка целей</a:t>
            </a:r>
            <a:r>
              <a:rPr lang="ru-RU" sz="20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– это направленность ученика на выполнение отдельных действий, входящих в учебную деятельность. </a:t>
            </a:r>
          </a:p>
          <a:p>
            <a:pPr algn="just">
              <a:defRPr/>
            </a:pPr>
            <a:r>
              <a:rPr lang="ru-RU" sz="20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just">
              <a:defRPr/>
            </a:pPr>
            <a:r>
              <a:rPr lang="ru-RU" sz="2000" b="1" u="sng" dirty="0">
                <a:solidFill>
                  <a:srgbClr val="000066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Эмоции </a:t>
            </a:r>
            <a:r>
              <a:rPr lang="ru-RU" sz="20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– реакция учащихся на воздействие внутренних и внешних раздражителей.</a:t>
            </a:r>
          </a:p>
          <a:p>
            <a:pPr algn="just">
              <a:defRPr/>
            </a:pPr>
            <a:r>
              <a:rPr lang="ru-RU" sz="20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just">
              <a:defRPr/>
            </a:pPr>
            <a:r>
              <a:rPr lang="ru-RU" sz="2000" b="1" u="sng" dirty="0">
                <a:solidFill>
                  <a:srgbClr val="000066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Интересы</a:t>
            </a:r>
            <a:r>
              <a:rPr lang="ru-RU" sz="20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– познавательно-эмоциональное отношение учащихся к учению.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3"/>
          <p:cNvGraphicFramePr>
            <a:graphicFrameLocks noGrp="1"/>
          </p:cNvGraphicFramePr>
          <p:nvPr>
            <p:ph idx="1"/>
          </p:nvPr>
        </p:nvGraphicFramePr>
        <p:xfrm>
          <a:off x="304800" y="785794"/>
          <a:ext cx="8686800" cy="52943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Прямоугольник 4"/>
          <p:cNvSpPr>
            <a:spLocks noChangeArrowheads="1"/>
          </p:cNvSpPr>
          <p:nvPr/>
        </p:nvSpPr>
        <p:spPr bwMode="auto">
          <a:xfrm>
            <a:off x="857250" y="714375"/>
            <a:ext cx="7143750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8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Педагогические факторы, влияющие на формирование положительной устойчивой мотивации учебной деятельности:</a:t>
            </a:r>
            <a:endParaRPr lang="ru-RU" altLang="ru-RU" sz="280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219" name="Содержимое 2"/>
          <p:cNvSpPr>
            <a:spLocks noGrp="1"/>
          </p:cNvSpPr>
          <p:nvPr>
            <p:ph idx="1"/>
          </p:nvPr>
        </p:nvSpPr>
        <p:spPr>
          <a:xfrm>
            <a:off x="428625" y="2571750"/>
            <a:ext cx="6972300" cy="3094038"/>
          </a:xfrm>
        </p:spPr>
        <p:txBody>
          <a:bodyPr/>
          <a:lstStyle/>
          <a:p>
            <a:pPr algn="just"/>
            <a:r>
              <a:rPr lang="ru-RU" altLang="ru-RU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 учебного материала;</a:t>
            </a:r>
            <a:endParaRPr lang="ru-RU" altLang="ru-RU" sz="24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altLang="ru-RU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учебной деятельности;</a:t>
            </a:r>
            <a:endParaRPr lang="ru-RU" altLang="ru-RU" sz="24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altLang="ru-RU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стиль педагогической деятельности учителя;</a:t>
            </a:r>
            <a:endParaRPr lang="ru-RU" altLang="ru-RU" sz="24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altLang="ru-RU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коллективные, групповые формы учебной деятельности;</a:t>
            </a:r>
            <a:endParaRPr lang="ru-RU" altLang="ru-RU" sz="24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altLang="ru-RU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оценка учебной деятельности школьника в безличной форме, в сравнительной динамике.</a:t>
            </a:r>
            <a:endParaRPr lang="ru-RU" altLang="ru-RU" sz="24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altLang="ru-RU" smtClean="0"/>
          </a:p>
        </p:txBody>
      </p:sp>
      <p:pic>
        <p:nvPicPr>
          <p:cNvPr id="9220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6563" y="2071688"/>
            <a:ext cx="2214562" cy="1906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>
          <a:xfrm>
            <a:off x="457200" y="836613"/>
            <a:ext cx="8229600" cy="581025"/>
          </a:xfrm>
        </p:spPr>
        <p:txBody>
          <a:bodyPr/>
          <a:lstStyle/>
          <a:p>
            <a:pPr algn="ctr"/>
            <a:r>
              <a:rPr lang="ru-RU" altLang="ru-RU" sz="3200" b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Этапы урока:</a:t>
            </a:r>
            <a:endParaRPr lang="ru-RU" altLang="ru-RU" sz="320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8525"/>
          </a:xfrm>
        </p:spPr>
        <p:txBody>
          <a:bodyPr>
            <a:normAutofit fontScale="62500" lnSpcReduction="20000"/>
          </a:bodyPr>
          <a:lstStyle/>
          <a:p>
            <a:pPr>
              <a:buFont typeface="Wingdings 2" panose="05020102010507070707" pitchFamily="18" charset="2"/>
              <a:buNone/>
              <a:defRPr/>
            </a:pPr>
            <a:r>
              <a:rPr lang="ru-RU" sz="29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1-ый этап. Возникновение мотивации:</a:t>
            </a:r>
            <a:endParaRPr lang="ru-RU" sz="29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ru-RU" sz="29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зафиксировать у учащихся мотивы предыдущих достижений;</a:t>
            </a:r>
            <a:endParaRPr lang="ru-RU" sz="29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ru-RU" sz="29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вызвать мотивы относительной неудовлетворённости;</a:t>
            </a:r>
            <a:endParaRPr lang="ru-RU" sz="29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ru-RU" sz="29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усилить мотивы ориентации на предстоящую деятельность;</a:t>
            </a:r>
            <a:endParaRPr lang="ru-RU" sz="29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 2" panose="05020102010507070707" pitchFamily="18" charset="2"/>
              <a:buNone/>
              <a:defRPr/>
            </a:pPr>
            <a:r>
              <a:rPr lang="ru-RU" sz="29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2-ой этап. Подкрепление и усиление возникшей мотивации:</a:t>
            </a:r>
            <a:endParaRPr lang="ru-RU" sz="29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ru-RU" sz="29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создание в классе атмосферы взаимного уважения, доверия и тепла;</a:t>
            </a:r>
            <a:endParaRPr lang="ru-RU" sz="29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ru-RU" sz="29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чередование разных видов деятельности;</a:t>
            </a:r>
            <a:endParaRPr lang="ru-RU" sz="29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ru-RU" sz="29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материалы различной степени трудностей;</a:t>
            </a:r>
            <a:endParaRPr lang="ru-RU" sz="29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ru-RU" sz="29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оценивание;</a:t>
            </a:r>
            <a:endParaRPr lang="ru-RU" sz="29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ru-RU" sz="29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поисковая деятельность самих учащихся;</a:t>
            </a:r>
            <a:endParaRPr lang="ru-RU" sz="29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ru-RU" sz="29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самоконтроль.</a:t>
            </a:r>
            <a:endParaRPr lang="ru-RU" sz="29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 2" panose="05020102010507070707" pitchFamily="18" charset="2"/>
              <a:buNone/>
              <a:defRPr/>
            </a:pPr>
            <a:r>
              <a:rPr lang="ru-RU" sz="29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3-ий этап. Мотивация завершения:</a:t>
            </a:r>
            <a:endParaRPr lang="ru-RU" sz="29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ru-RU" sz="29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позитивный личный опыт в результате учебной деятельности;</a:t>
            </a:r>
            <a:endParaRPr lang="ru-RU" sz="29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ru-RU" sz="29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положительная самооценка учащихся;</a:t>
            </a:r>
            <a:endParaRPr lang="ru-RU" sz="29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ru-RU" sz="29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дифференцированная оценка учителя.</a:t>
            </a:r>
            <a:endParaRPr lang="ru-RU" sz="29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827088" y="549275"/>
            <a:ext cx="7921625" cy="10763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Установки педагога,  </a:t>
            </a:r>
          </a:p>
          <a:p>
            <a:pPr algn="ctr">
              <a:defRPr/>
            </a:pPr>
            <a:r>
              <a:rPr lang="ru-RU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методы и формы обучения:</a:t>
            </a:r>
            <a:endParaRPr lang="ru-RU" sz="3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67" name="Rectangle 8"/>
          <p:cNvSpPr txBox="1">
            <a:spLocks/>
          </p:cNvSpPr>
          <p:nvPr/>
        </p:nvSpPr>
        <p:spPr bwMode="auto">
          <a:xfrm>
            <a:off x="539750" y="1773238"/>
            <a:ext cx="8285163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36525" indent="-2730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lnSpc>
                <a:spcPct val="80000"/>
              </a:lnSpc>
              <a:spcBef>
                <a:spcPct val="20000"/>
              </a:spcBef>
              <a:buClr>
                <a:srgbClr val="9BBB59"/>
              </a:buClr>
              <a:buSzPct val="95000"/>
              <a:buFont typeface="Wingdings 2" panose="05020102010507070707" pitchFamily="18" charset="2"/>
              <a:buChar char=""/>
            </a:pPr>
            <a:r>
              <a:rPr lang="ru-RU" altLang="ru-RU" sz="1800" b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Совместная с учащимися работа по осмыслению и принятию цели    предстоящей деятельности и постановке учебных задач</a:t>
            </a:r>
          </a:p>
          <a:p>
            <a:pPr algn="just">
              <a:lnSpc>
                <a:spcPct val="80000"/>
              </a:lnSpc>
              <a:spcBef>
                <a:spcPct val="20000"/>
              </a:spcBef>
              <a:buClr>
                <a:srgbClr val="9BBB59"/>
              </a:buClr>
              <a:buSzPct val="95000"/>
              <a:buFont typeface="Wingdings 2" panose="05020102010507070707" pitchFamily="18" charset="2"/>
              <a:buChar char=""/>
            </a:pPr>
            <a:r>
              <a:rPr lang="ru-RU" altLang="ru-RU" sz="1800" b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Учет возрастных особенностей учащихся</a:t>
            </a:r>
          </a:p>
          <a:p>
            <a:pPr algn="just">
              <a:lnSpc>
                <a:spcPct val="80000"/>
              </a:lnSpc>
              <a:spcBef>
                <a:spcPct val="20000"/>
              </a:spcBef>
              <a:buClr>
                <a:srgbClr val="9BBB59"/>
              </a:buClr>
              <a:buSzPct val="95000"/>
              <a:buFont typeface="Wingdings 2" panose="05020102010507070707" pitchFamily="18" charset="2"/>
              <a:buChar char=""/>
            </a:pPr>
            <a:r>
              <a:rPr lang="ru-RU" altLang="ru-RU" sz="1800" b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Выбор действия в соответствии с возможностями ученика</a:t>
            </a:r>
          </a:p>
          <a:p>
            <a:pPr algn="just">
              <a:lnSpc>
                <a:spcPct val="80000"/>
              </a:lnSpc>
              <a:spcBef>
                <a:spcPct val="20000"/>
              </a:spcBef>
              <a:buClr>
                <a:srgbClr val="9BBB59"/>
              </a:buClr>
              <a:buSzPct val="95000"/>
              <a:buFont typeface="Wingdings 2" panose="05020102010507070707" pitchFamily="18" charset="2"/>
              <a:buChar char=""/>
            </a:pPr>
            <a:r>
              <a:rPr lang="ru-RU" altLang="ru-RU" sz="1800" b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Использование проблемных ситуаций, споров, дискуссий</a:t>
            </a:r>
          </a:p>
          <a:p>
            <a:pPr algn="just">
              <a:lnSpc>
                <a:spcPct val="80000"/>
              </a:lnSpc>
              <a:spcBef>
                <a:spcPct val="20000"/>
              </a:spcBef>
              <a:buClr>
                <a:srgbClr val="9BBB59"/>
              </a:buClr>
              <a:buSzPct val="95000"/>
              <a:buFont typeface="Wingdings 2" panose="05020102010507070707" pitchFamily="18" charset="2"/>
              <a:buChar char=""/>
            </a:pPr>
            <a:r>
              <a:rPr lang="ru-RU" altLang="ru-RU" sz="1800" b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Нестандартные формы проведения уроков</a:t>
            </a:r>
          </a:p>
          <a:p>
            <a:pPr algn="just">
              <a:lnSpc>
                <a:spcPct val="80000"/>
              </a:lnSpc>
              <a:spcBef>
                <a:spcPct val="20000"/>
              </a:spcBef>
              <a:buClr>
                <a:srgbClr val="9BBB59"/>
              </a:buClr>
              <a:buSzPct val="95000"/>
              <a:buFont typeface="Wingdings 2" panose="05020102010507070707" pitchFamily="18" charset="2"/>
              <a:buChar char=""/>
            </a:pPr>
            <a:r>
              <a:rPr lang="ru-RU" altLang="ru-RU" sz="1800" b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ситуации успеха</a:t>
            </a:r>
          </a:p>
          <a:p>
            <a:pPr algn="just">
              <a:lnSpc>
                <a:spcPct val="80000"/>
              </a:lnSpc>
              <a:spcBef>
                <a:spcPct val="20000"/>
              </a:spcBef>
              <a:buClr>
                <a:srgbClr val="9BBB59"/>
              </a:buClr>
              <a:buSzPct val="95000"/>
              <a:buFont typeface="Wingdings 2" panose="05020102010507070707" pitchFamily="18" charset="2"/>
              <a:buChar char=""/>
            </a:pPr>
            <a:r>
              <a:rPr lang="ru-RU" altLang="ru-RU" sz="1800" b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атмосферы взаимопонимания и сотрудничества на уроке;</a:t>
            </a:r>
          </a:p>
          <a:p>
            <a:pPr algn="just">
              <a:lnSpc>
                <a:spcPct val="80000"/>
              </a:lnSpc>
              <a:spcBef>
                <a:spcPct val="20000"/>
              </a:spcBef>
              <a:buClr>
                <a:srgbClr val="9BBB59"/>
              </a:buClr>
              <a:buSzPct val="95000"/>
              <a:buFont typeface="Wingdings 2" panose="05020102010507070707" pitchFamily="18" charset="2"/>
              <a:buChar char=""/>
            </a:pPr>
            <a:r>
              <a:rPr lang="ru-RU" altLang="ru-RU" sz="1800" b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Использование групповых и коллективных  форм организации учебной деятельности</a:t>
            </a:r>
          </a:p>
          <a:p>
            <a:pPr algn="just">
              <a:lnSpc>
                <a:spcPct val="80000"/>
              </a:lnSpc>
              <a:spcBef>
                <a:spcPct val="20000"/>
              </a:spcBef>
              <a:buClr>
                <a:srgbClr val="9BBB59"/>
              </a:buClr>
              <a:buSzPct val="95000"/>
              <a:buFont typeface="Wingdings 2" panose="05020102010507070707" pitchFamily="18" charset="2"/>
              <a:buChar char=""/>
            </a:pPr>
            <a:r>
              <a:rPr lang="ru-RU" altLang="ru-RU" sz="1800" b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Эмоциональная речь учителя</a:t>
            </a:r>
          </a:p>
          <a:p>
            <a:pPr algn="just">
              <a:lnSpc>
                <a:spcPct val="80000"/>
              </a:lnSpc>
              <a:spcBef>
                <a:spcPct val="20000"/>
              </a:spcBef>
              <a:buClr>
                <a:srgbClr val="9BBB59"/>
              </a:buClr>
              <a:buSzPct val="95000"/>
              <a:buFont typeface="Wingdings 2" panose="05020102010507070707" pitchFamily="18" charset="2"/>
              <a:buChar char=""/>
            </a:pPr>
            <a:r>
              <a:rPr lang="ru-RU" altLang="ru-RU" sz="1800" b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Использование познавательных и дидактических игр, игровых технологий</a:t>
            </a:r>
          </a:p>
          <a:p>
            <a:pPr algn="just">
              <a:lnSpc>
                <a:spcPct val="80000"/>
              </a:lnSpc>
              <a:spcBef>
                <a:spcPct val="20000"/>
              </a:spcBef>
              <a:buClr>
                <a:srgbClr val="9BBB59"/>
              </a:buClr>
              <a:buSzPct val="95000"/>
              <a:buFont typeface="Wingdings 2" panose="05020102010507070707" pitchFamily="18" charset="2"/>
              <a:buChar char=""/>
            </a:pPr>
            <a:r>
              <a:rPr lang="ru-RU" altLang="ru-RU" sz="1800" b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Применение поощрения и порицания</a:t>
            </a:r>
          </a:p>
          <a:p>
            <a:pPr algn="just">
              <a:lnSpc>
                <a:spcPct val="80000"/>
              </a:lnSpc>
              <a:spcBef>
                <a:spcPct val="20000"/>
              </a:spcBef>
              <a:buClr>
                <a:srgbClr val="9BBB59"/>
              </a:buClr>
              <a:buSzPct val="95000"/>
              <a:buFont typeface="Wingdings 2" panose="05020102010507070707" pitchFamily="18" charset="2"/>
              <a:buChar char=""/>
            </a:pPr>
            <a:r>
              <a:rPr lang="ru-RU" altLang="ru-RU" sz="1800" b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Вера учителя в возможности ученика (сравнение его самого сегодняшнего с ним вчерашним)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1981</TotalTime>
  <Words>779</Words>
  <Application>Microsoft Office PowerPoint</Application>
  <PresentationFormat>Экран (4:3)</PresentationFormat>
  <Paragraphs>163</Paragraphs>
  <Slides>22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9" baseType="lpstr">
      <vt:lpstr>Arial</vt:lpstr>
      <vt:lpstr>Calibri</vt:lpstr>
      <vt:lpstr>Constantia</vt:lpstr>
      <vt:lpstr>Wingdings 2</vt:lpstr>
      <vt:lpstr>Times New Roman</vt:lpstr>
      <vt:lpstr>Wingdings</vt:lpstr>
      <vt:lpstr>Поток</vt:lpstr>
      <vt:lpstr>БОУ г. Омска «Средняя общеобразовательная школа №17»</vt:lpstr>
      <vt:lpstr>Цель:</vt:lpstr>
      <vt:lpstr>Повестка педсовета</vt:lpstr>
      <vt:lpstr>Успех порождает успех!!!</vt:lpstr>
      <vt:lpstr>Презентация PowerPoint</vt:lpstr>
      <vt:lpstr>Презентация PowerPoint</vt:lpstr>
      <vt:lpstr>Презентация PowerPoint</vt:lpstr>
      <vt:lpstr>Этапы урока:</vt:lpstr>
      <vt:lpstr>Презентация PowerPoint</vt:lpstr>
      <vt:lpstr>Презентация PowerPoint</vt:lpstr>
      <vt:lpstr>Технологии и методики,  применяемые в школе:</vt:lpstr>
      <vt:lpstr>Презентация PowerPoint</vt:lpstr>
      <vt:lpstr>Презентация PowerPoint</vt:lpstr>
      <vt:lpstr>Презентация PowerPoint</vt:lpstr>
      <vt:lpstr>Работа в группах:</vt:lpstr>
      <vt:lpstr>Успех порождает успех!!!</vt:lpstr>
      <vt:lpstr>Ролевая игра  «Кот в мешке»</vt:lpstr>
      <vt:lpstr>Ролевая игра «Кот в мешке»</vt:lpstr>
      <vt:lpstr>Ролевая игра «Кот в мешке»</vt:lpstr>
      <vt:lpstr>Успех порождает успех!!!</vt:lpstr>
      <vt:lpstr>Проект решения педагогического совета: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Максим</dc:creator>
  <cp:lastModifiedBy>79504063909</cp:lastModifiedBy>
  <cp:revision>119</cp:revision>
  <dcterms:created xsi:type="dcterms:W3CDTF">2010-03-26T16:13:03Z</dcterms:created>
  <dcterms:modified xsi:type="dcterms:W3CDTF">2020-03-27T07:13:10Z</dcterms:modified>
</cp:coreProperties>
</file>