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6" r:id="rId3"/>
    <p:sldId id="265" r:id="rId4"/>
    <p:sldId id="344" r:id="rId5"/>
    <p:sldId id="355" r:id="rId6"/>
    <p:sldId id="341" r:id="rId7"/>
    <p:sldId id="264" r:id="rId8"/>
    <p:sldId id="360" r:id="rId9"/>
    <p:sldId id="356" r:id="rId10"/>
    <p:sldId id="357" r:id="rId11"/>
    <p:sldId id="358" r:id="rId12"/>
    <p:sldId id="361" r:id="rId13"/>
    <p:sldId id="35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B2F4B-A9E5-4535-913F-157AEF06D3A5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E7810-7869-464E-BC05-31200FB6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258D2A-746F-48E4-ADAF-A0EC9E9A01C7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BE7293-9C72-4A09-BC69-2982F50FB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DFEF-7124-479B-84B0-550A0ED3C641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7EF5-5DFE-4CDE-B0BF-0FC1B16C0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2A41-67A0-45A5-B716-1C192FFD6385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63CA-1264-42C1-B428-20208E2926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B2E8-83DD-4AAB-B30E-E9D4198A8729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43-6CF8-4859-B461-246CDC4FC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2B64-99EF-438B-8ED9-8A283C539233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372-DA57-4F1B-8285-251F212B31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C803-454B-4C04-9926-FC54E8E7A760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732F-3E21-45C1-B8E7-739F0A95B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5F49-1CB7-48F3-B042-52C2D9A86F8F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FB59-DB2B-43AD-B1F9-07CF7E0B05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E86-3962-4E7F-ADAE-CF1E670AAB73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04C8-7359-4CDC-B670-B883438A7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094A-5555-4C8A-80C2-D46021D5D53E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7E16-E277-4CB0-97D6-7FB7B8A657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1D41-2EE4-4C78-BC00-5F3D790AE6BD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9A1E-C3F0-44E2-8A18-9EF77A447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6D4-F7B9-4174-AFA6-745C1EEEC03B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9ABF-CB54-423E-9345-C72A1101F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25AB-740B-4382-A57E-C24E5F2FF6B8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F4EE-F5FB-4056-AFFF-083DA3C68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3D4CC-15D5-4ACC-B547-85EC2CFE7062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98DF5C-F876-43F6-ACD5-7D3429E56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http://omskregion.info/data/item/25740/Large.jpg" TargetMode="External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71500" y="692150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сов</a:t>
            </a:r>
            <a:r>
              <a:rPr lang="ru-RU" altLang="ru-RU" sz="2800" b="1" smtClean="0">
                <a:solidFill>
                  <a:srgbClr val="C00000"/>
                </a:solidFill>
              </a:rPr>
              <a:t>ет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1439862"/>
          </a:xfrm>
        </p:spPr>
        <p:txBody>
          <a:bodyPr/>
          <a:lstStyle/>
          <a:p>
            <a:pPr marL="80963" indent="-80963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600" smtClean="0">
                <a:solidFill>
                  <a:srgbClr val="002060"/>
                </a:solidFill>
              </a:rPr>
              <a:t>  </a:t>
            </a: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и перспективы развития </a:t>
            </a:r>
          </a:p>
          <a:p>
            <a:pPr marL="80963" indent="-80963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БОУ г. Омска «Средняя общеобразовательная школа №17» </a:t>
            </a:r>
          </a:p>
          <a:p>
            <a:pPr marL="80963" indent="-80963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реализации Национального проекта </a:t>
            </a:r>
          </a:p>
          <a:p>
            <a:pPr marL="80963" indent="-80963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«Образование»: шаг в будущее</a:t>
            </a:r>
            <a:r>
              <a:rPr lang="ru-RU" altLang="ru-RU" sz="2400" b="1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88641"/>
            <a:ext cx="607223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28  августа 2020 года</a:t>
            </a:r>
          </a:p>
        </p:txBody>
      </p:sp>
      <p:pic>
        <p:nvPicPr>
          <p:cNvPr id="2053" name="Picture 9" descr="C:\Users\школа 17\Desktop\дош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2708275"/>
            <a:ext cx="26225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65296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652963"/>
            <a:ext cx="26701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2501900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http://xn--17-6kc3bfr2e.xn----btbzhjdpd.xn--p1ai/wp-content/uploads/2019/11/0-02-04-fdfa46ba8a5a09f17a97e9bd470eebaa47c3a5b21b17d5c7fa60f15671b60f7e_e2b808e0-200x1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565400"/>
            <a:ext cx="2778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976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Мы — единое целое.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дождь, и облако белое.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всё, что прожито, пройдено,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Никем на свете не делимо.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 — единое целое,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все, кто верит и верует,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Пройдут сквозь грозы и молнии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и незримо.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 просыпались под птичий гам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ликовали с дождём весной.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 разлетались по городам,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 возвращались всегда домой.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придумали счастью запреты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замедлил судьбы киноленту.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расчертил на границы большую любовь.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976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Мы — единое целое.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дождь, и облако белое.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всё, что прожито, пройдено,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Никем на свете не делимо.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 — единое целое,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все, кто верит и верует,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Пройдут сквозь грозы и молнии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и незримо.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484784"/>
            <a:ext cx="6336704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Mongolian Baiti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7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Mongolian Baiti" pitchFamily="66" charset="0"/>
              </a:rPr>
              <a:t>за внимание!</a:t>
            </a:r>
          </a:p>
        </p:txBody>
      </p:sp>
      <p:pic>
        <p:nvPicPr>
          <p:cNvPr id="14339" name="Picture 2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79742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868863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33375"/>
            <a:ext cx="1511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5229225"/>
            <a:ext cx="15128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2738"/>
            <a:ext cx="15128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Картинки по запросу открытки цветы 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3" y="2781300"/>
            <a:ext cx="15128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5762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Цель</a:t>
            </a:r>
            <a:r>
              <a:rPr lang="ru-RU" altLang="ru-RU" b="1" smtClean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125538"/>
            <a:ext cx="8064500" cy="49672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Подведение итогов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деятельности ОУ за 2019-2020 учебный год и определение стратегических направлений развития системы образования БОУ г. Омска «Средняя общеобразовательная школа №17»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в рамках национального проекта «Образование: шаг в будущее» на 2020-2021 учебный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979613" y="274638"/>
            <a:ext cx="4752975" cy="10668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" charset="0"/>
              </a:rPr>
              <a:t>Повестка: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8280400" cy="4824412"/>
          </a:xfrm>
        </p:spPr>
        <p:txBody>
          <a:bodyPr/>
          <a:lstStyle/>
          <a:p>
            <a:pPr marL="531813" indent="-531813" eaLnBrk="1" hangingPunct="1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Анализ деятельности ОУ за 2019-2020 учебный год и определение стратегических направлений развития системы образования  БОУ г. Омска «Средняя общеобразовательная школа №17» в рамках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 национального проекта «Образование: шаг в будущее» на 2020-2021 учебный год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»</a:t>
            </a:r>
          </a:p>
          <a:p>
            <a:pPr marL="531813" indent="-531813" eaLnBrk="1" hangingPunct="1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Разное</a:t>
            </a:r>
          </a:p>
          <a:p>
            <a:pPr marL="531813" indent="-531813" eaLnBrk="1" hangingPunct="1">
              <a:buFont typeface="Arial" charset="0"/>
              <a:buAutoNum type="arabicPeriod"/>
              <a:defRPr/>
            </a:pPr>
            <a:endParaRPr lang="ru-RU" sz="2400" b="1" dirty="0" smtClean="0">
              <a:solidFill>
                <a:srgbClr val="7030A0"/>
              </a:solidFill>
              <a:latin typeface="Arial" charset="0"/>
            </a:endParaRPr>
          </a:p>
          <a:p>
            <a:pPr marL="531813" indent="-531813" eaLnBrk="1" hangingPunct="1">
              <a:buFont typeface="Arial" charset="0"/>
              <a:buAutoNum type="arabicPeriod"/>
              <a:defRPr/>
            </a:pPr>
            <a:endParaRPr lang="ru-RU" sz="2600" b="1" dirty="0" smtClean="0">
              <a:solidFill>
                <a:srgbClr val="7030A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600" b="1" dirty="0" smtClean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4100" name="Picture 4" descr="aug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19446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</a:rPr>
              <a:t>Регламент заседания ПС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88012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Пленарная часть: </a:t>
            </a:r>
          </a:p>
          <a:p>
            <a:pPr marL="514350" indent="-514350" algn="just">
              <a:buFont typeface="Arial" charset="0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   1.1 Вступительное слово. Калугина Оксана Владимировна, директор;</a:t>
            </a:r>
          </a:p>
          <a:p>
            <a:pPr marL="514350" indent="-514350" algn="just">
              <a:buFont typeface="Arial" charset="0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    1.2 Анализ деятельности ОУ в рамках реализации национального проекта «Образование: шаг в будущее» за 2019-2020 учебный год. Заместители директора:  Шешенева Лариса Анатольевна, Науменко Татьяна Викторовна, Молчанова Евгения Геннадьевна;</a:t>
            </a:r>
          </a:p>
          <a:p>
            <a:pPr marL="514350" indent="-514350" algn="just">
              <a:buFont typeface="Arial" charset="0"/>
              <a:buAutoNum type="arabicPeriod" startAt="2"/>
            </a:pPr>
            <a:r>
              <a:rPr lang="ru-RU" altLang="ru-RU" sz="2400" b="1" smtClean="0">
                <a:solidFill>
                  <a:srgbClr val="002060"/>
                </a:solidFill>
              </a:rPr>
              <a:t>О результатах деятельности педагогического коллектива БОУ г. Омска «Средняя обще-образовательная школа №17» в рамках реализации национального проекта «Образование: шаг в будущее»</a:t>
            </a:r>
          </a:p>
          <a:p>
            <a:pPr marL="514350" indent="-514350" algn="just">
              <a:buFont typeface="Arial" charset="0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3.     Разное.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356100" y="981075"/>
            <a:ext cx="4392613" cy="21605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II Областной форум работников системы образования Омской области </a:t>
            </a:r>
            <a:endParaRPr lang="ru-RU" altLang="ru-RU" sz="2800" b="1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57167"/>
            <a:ext cx="6385912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24 -28 августа 2020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года</a:t>
            </a: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395288" y="3811588"/>
            <a:ext cx="4537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«Национальный проект «Образование: шаг в будущее», посвященный участию региона в реализации Национального проекта «Образование» 2019-2024 гг.</a:t>
            </a:r>
          </a:p>
        </p:txBody>
      </p:sp>
      <p:pic>
        <p:nvPicPr>
          <p:cNvPr id="6149" name="Picture 8" descr="http://irooo.ru/images/galery/gal581/IMG_7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4032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://irooo.ru/images/galery/gal580/IMG_7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213100"/>
            <a:ext cx="39608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педагогического совета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Признать деятельность ОУ за 2019-2020 учебный год удовлетворительной;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Обеспечить дальнейшую реализацию стратегических направлений развития образования ОУ в</a:t>
            </a:r>
            <a:r>
              <a:rPr lang="ru-RU" alt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ru-RU" alt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«Образование: шаг в будущее» на 2020-2021 учебный год</a:t>
            </a: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Представить план учебно-воспитательной деятельности ОУ на 2020-2021 учебный год на  утверждение директору ОУ.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Представить к  утверждению директором ОУ  рассмотренные на ШМО, согласованные с МС  рабочие программы по предметам УП и внеурочной деятельности на 2020-2021 учебный год.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Утвердить нагрузку педагогов на 2020-2021 учебный год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600" dirty="0" smtClean="0">
              <a:solidFill>
                <a:schemeClr val="hlink"/>
              </a:solidFill>
              <a:latin typeface="Arial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588" y="6492875"/>
            <a:ext cx="2133600" cy="365125"/>
          </a:xfrm>
        </p:spPr>
        <p:txBody>
          <a:bodyPr/>
          <a:lstStyle/>
          <a:p>
            <a:pPr>
              <a:defRPr/>
            </a:pPr>
            <a:fld id="{1B14519A-610F-4B4C-82EA-DED7E095B7B8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195" name="Picture 6" descr="http://omskregion.info/data/item/25740/Larg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3933825"/>
            <a:ext cx="35734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Картинки по запросу Поздравляем с началом учебного года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33375"/>
            <a:ext cx="3095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Картинки по запросу Поздравляем с началом учебного года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88913"/>
            <a:ext cx="23764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C:\Users\школа 17\Downloads\фото СОШ 17\крыльц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"/>
            <a:ext cx="4127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Картинки по запросу Поздравляем с началом учебного года картин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276475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276600" y="3500438"/>
            <a:ext cx="3359150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2649537"/>
          </a:xfrm>
        </p:spPr>
        <p:txBody>
          <a:bodyPr/>
          <a:lstStyle/>
          <a:p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единое целое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ПОЕМ!!!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569325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не делили по цвету глаз.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сияло одно на всех.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Верили в дружбу без лишних фраз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за мечтой стремились вверх.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придумали счастью запреты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замедлил судьбы киноленту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расчертил на границы большую любовь.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355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Педагогический совет</vt:lpstr>
      <vt:lpstr>Цель:</vt:lpstr>
      <vt:lpstr>Повестка:</vt:lpstr>
      <vt:lpstr>Регламент заседания ПС</vt:lpstr>
      <vt:lpstr>II Областной форум работников системы образования Омской области </vt:lpstr>
      <vt:lpstr>Решение педагогического совета</vt:lpstr>
      <vt:lpstr>Слайд 7</vt:lpstr>
      <vt:lpstr>Мы единое целое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 Омской области официально открыли новый учебный год</dc:title>
  <dc:creator>школа 17</dc:creator>
  <cp:lastModifiedBy>User</cp:lastModifiedBy>
  <cp:revision>310</cp:revision>
  <dcterms:created xsi:type="dcterms:W3CDTF">2013-08-29T04:35:49Z</dcterms:created>
  <dcterms:modified xsi:type="dcterms:W3CDTF">2020-10-15T09:27:32Z</dcterms:modified>
</cp:coreProperties>
</file>