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6376650" cy="25201563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379413" indent="77788" algn="l" rtl="0" eaLnBrk="0" fontAlgn="base" hangingPunct="0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760413" indent="153988" algn="l" rtl="0" eaLnBrk="0" fontAlgn="base" hangingPunct="0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141413" indent="230188" algn="l" rtl="0" eaLnBrk="0" fontAlgn="base" hangingPunct="0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520825" indent="307975" algn="l" rtl="0" eaLnBrk="0" fontAlgn="base" hangingPunct="0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5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155D1"/>
    <a:srgbClr val="130DB5"/>
    <a:srgbClr val="095BD3"/>
    <a:srgbClr val="CEE5FE"/>
    <a:srgbClr val="116DF5"/>
    <a:srgbClr val="3578FF"/>
    <a:srgbClr val="FF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7" autoAdjust="0"/>
    <p:restoredTop sz="94660"/>
  </p:normalViewPr>
  <p:slideViewPr>
    <p:cSldViewPr>
      <p:cViewPr>
        <p:scale>
          <a:sx n="60" d="100"/>
          <a:sy n="60" d="100"/>
        </p:scale>
        <p:origin x="-702" y="1992"/>
      </p:cViewPr>
      <p:guideLst>
        <p:guide orient="horz" pos="4770"/>
        <p:guide orient="horz" pos="2321"/>
        <p:guide orient="horz" pos="7937"/>
        <p:guide orient="horz" pos="13409"/>
        <p:guide pos="-4690"/>
        <p:guide pos="5159"/>
        <p:guide pos="15008"/>
        <p:guide pos="839"/>
        <p:guide pos="6023"/>
        <p:guide pos="-4172"/>
        <p:guide pos="11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30450" y="677863"/>
            <a:ext cx="2201863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9A4546-7321-4966-988D-8ED6E389DE1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6" charset="-128"/>
        <a:cs typeface="ＭＳ Ｐゴシック" pitchFamily="-106" charset="-128"/>
      </a:defRPr>
    </a:lvl1pPr>
    <a:lvl2pPr marL="3794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7604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1414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5208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1902409" algn="l" defTabSz="380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2891" algn="l" defTabSz="380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3373" algn="l" defTabSz="380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3855" algn="l" defTabSz="380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91" y="7829653"/>
            <a:ext cx="13920469" cy="5400335"/>
          </a:xfrm>
          <a:prstGeom prst="rect">
            <a:avLst/>
          </a:prstGeom>
        </p:spPr>
        <p:txBody>
          <a:bodyPr vert="horz" lIns="76096" tIns="38048" rIns="76096" bIns="3804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6182" y="14280053"/>
            <a:ext cx="11464287" cy="6442066"/>
          </a:xfrm>
          <a:prstGeom prst="rect">
            <a:avLst/>
          </a:prstGeom>
        </p:spPr>
        <p:txBody>
          <a:bodyPr vert="horz" lIns="76096" tIns="38048" rIns="76096" bIns="38048"/>
          <a:lstStyle>
            <a:lvl1pPr marL="0" indent="0" algn="ctr">
              <a:buNone/>
              <a:defRPr/>
            </a:lvl1pPr>
            <a:lvl2pPr marL="380482" indent="0" algn="ctr">
              <a:buNone/>
              <a:defRPr/>
            </a:lvl2pPr>
            <a:lvl3pPr marL="760964" indent="0" algn="ctr">
              <a:buNone/>
              <a:defRPr/>
            </a:lvl3pPr>
            <a:lvl4pPr marL="1141446" indent="0" algn="ctr">
              <a:buNone/>
              <a:defRPr/>
            </a:lvl4pPr>
            <a:lvl5pPr marL="1521927" indent="0" algn="ctr">
              <a:buNone/>
              <a:defRPr/>
            </a:lvl5pPr>
            <a:lvl6pPr marL="1902409" indent="0" algn="ctr">
              <a:buNone/>
              <a:defRPr/>
            </a:lvl6pPr>
            <a:lvl7pPr marL="2282891" indent="0" algn="ctr">
              <a:buNone/>
              <a:defRPr/>
            </a:lvl7pPr>
            <a:lvl8pPr marL="2663373" indent="0" algn="ctr">
              <a:buNone/>
              <a:defRPr/>
            </a:lvl8pPr>
            <a:lvl9pPr marL="304385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91" y="1008395"/>
            <a:ext cx="14738669" cy="4200261"/>
          </a:xfrm>
          <a:prstGeom prst="rect">
            <a:avLst/>
          </a:prstGeom>
        </p:spPr>
        <p:txBody>
          <a:bodyPr vert="horz" lIns="76096" tIns="38048" rIns="76096" bIns="3804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991" y="5879532"/>
            <a:ext cx="14738669" cy="16632282"/>
          </a:xfrm>
          <a:prstGeom prst="rect">
            <a:avLst/>
          </a:prstGeom>
        </p:spPr>
        <p:txBody>
          <a:bodyPr vert="eaVert" lIns="76096" tIns="38048" rIns="76096" bIns="3804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73388" y="1008397"/>
            <a:ext cx="3684272" cy="21503417"/>
          </a:xfrm>
          <a:prstGeom prst="rect">
            <a:avLst/>
          </a:prstGeom>
        </p:spPr>
        <p:txBody>
          <a:bodyPr vert="eaVert" lIns="76096" tIns="38048" rIns="76096" bIns="3804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991" y="1008397"/>
            <a:ext cx="10978579" cy="21503417"/>
          </a:xfrm>
          <a:prstGeom prst="rect">
            <a:avLst/>
          </a:prstGeom>
        </p:spPr>
        <p:txBody>
          <a:bodyPr vert="eaVert" lIns="76096" tIns="38048" rIns="76096" bIns="3804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91" y="1008395"/>
            <a:ext cx="14738669" cy="4200261"/>
          </a:xfrm>
          <a:prstGeom prst="rect">
            <a:avLst/>
          </a:prstGeom>
        </p:spPr>
        <p:txBody>
          <a:bodyPr vert="horz" lIns="76096" tIns="38048" rIns="76096" bIns="3804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991" y="5879532"/>
            <a:ext cx="14738669" cy="16632282"/>
          </a:xfrm>
          <a:prstGeom prst="rect">
            <a:avLst/>
          </a:prstGeom>
        </p:spPr>
        <p:txBody>
          <a:bodyPr vert="horz" lIns="76096" tIns="38048" rIns="76096" bIns="3804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642" y="16194757"/>
            <a:ext cx="13920469" cy="5004477"/>
          </a:xfrm>
          <a:prstGeom prst="rect">
            <a:avLst/>
          </a:prstGeom>
        </p:spPr>
        <p:txBody>
          <a:bodyPr vert="horz" lIns="76096" tIns="38048" rIns="76096" bIns="38048"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42" y="10681914"/>
            <a:ext cx="13920469" cy="5512842"/>
          </a:xfrm>
          <a:prstGeom prst="rect">
            <a:avLst/>
          </a:prstGeom>
        </p:spPr>
        <p:txBody>
          <a:bodyPr vert="horz" lIns="76096" tIns="38048" rIns="76096" bIns="38048" anchor="b"/>
          <a:lstStyle>
            <a:lvl1pPr marL="0" indent="0">
              <a:buNone/>
              <a:defRPr sz="1700"/>
            </a:lvl1pPr>
            <a:lvl2pPr marL="380482" indent="0">
              <a:buNone/>
              <a:defRPr sz="1500"/>
            </a:lvl2pPr>
            <a:lvl3pPr marL="760964" indent="0">
              <a:buNone/>
              <a:defRPr sz="1300"/>
            </a:lvl3pPr>
            <a:lvl4pPr marL="1141446" indent="0">
              <a:buNone/>
              <a:defRPr sz="1200"/>
            </a:lvl4pPr>
            <a:lvl5pPr marL="1521927" indent="0">
              <a:buNone/>
              <a:defRPr sz="1200"/>
            </a:lvl5pPr>
            <a:lvl6pPr marL="1902409" indent="0">
              <a:buNone/>
              <a:defRPr sz="1200"/>
            </a:lvl6pPr>
            <a:lvl7pPr marL="2282891" indent="0">
              <a:buNone/>
              <a:defRPr sz="1200"/>
            </a:lvl7pPr>
            <a:lvl8pPr marL="2663373" indent="0">
              <a:buNone/>
              <a:defRPr sz="1200"/>
            </a:lvl8pPr>
            <a:lvl9pPr marL="304385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91" y="1008395"/>
            <a:ext cx="14738669" cy="4200261"/>
          </a:xfrm>
          <a:prstGeom prst="rect">
            <a:avLst/>
          </a:prstGeom>
        </p:spPr>
        <p:txBody>
          <a:bodyPr vert="horz" lIns="76096" tIns="38048" rIns="76096" bIns="3804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990" y="5879532"/>
            <a:ext cx="7331426" cy="16632282"/>
          </a:xfrm>
          <a:prstGeom prst="rect">
            <a:avLst/>
          </a:prstGeom>
        </p:spPr>
        <p:txBody>
          <a:bodyPr vert="horz" lIns="76096" tIns="38048" rIns="76096" bIns="38048"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6234" y="5879532"/>
            <a:ext cx="7331426" cy="16632282"/>
          </a:xfrm>
          <a:prstGeom prst="rect">
            <a:avLst/>
          </a:prstGeom>
        </p:spPr>
        <p:txBody>
          <a:bodyPr vert="horz" lIns="76096" tIns="38048" rIns="76096" bIns="38048"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91" y="1008395"/>
            <a:ext cx="14738669" cy="4200261"/>
          </a:xfrm>
          <a:prstGeom prst="rect">
            <a:avLst/>
          </a:prstGeom>
        </p:spPr>
        <p:txBody>
          <a:bodyPr vert="horz" lIns="76096" tIns="38048" rIns="76096" bIns="3804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990" y="5642016"/>
            <a:ext cx="7235864" cy="2350146"/>
          </a:xfrm>
          <a:prstGeom prst="rect">
            <a:avLst/>
          </a:prstGeom>
        </p:spPr>
        <p:txBody>
          <a:bodyPr vert="horz" lIns="76096" tIns="38048" rIns="76096" bIns="38048" anchor="b"/>
          <a:lstStyle>
            <a:lvl1pPr marL="0" indent="0">
              <a:buNone/>
              <a:defRPr sz="2000" b="1"/>
            </a:lvl1pPr>
            <a:lvl2pPr marL="380482" indent="0">
              <a:buNone/>
              <a:defRPr sz="1700" b="1"/>
            </a:lvl2pPr>
            <a:lvl3pPr marL="760964" indent="0">
              <a:buNone/>
              <a:defRPr sz="1500" b="1"/>
            </a:lvl3pPr>
            <a:lvl4pPr marL="1141446" indent="0">
              <a:buNone/>
              <a:defRPr sz="1300" b="1"/>
            </a:lvl4pPr>
            <a:lvl5pPr marL="1521927" indent="0">
              <a:buNone/>
              <a:defRPr sz="1300" b="1"/>
            </a:lvl5pPr>
            <a:lvl6pPr marL="1902409" indent="0">
              <a:buNone/>
              <a:defRPr sz="1300" b="1"/>
            </a:lvl6pPr>
            <a:lvl7pPr marL="2282891" indent="0">
              <a:buNone/>
              <a:defRPr sz="1300" b="1"/>
            </a:lvl7pPr>
            <a:lvl8pPr marL="2663373" indent="0">
              <a:buNone/>
              <a:defRPr sz="1300" b="1"/>
            </a:lvl8pPr>
            <a:lvl9pPr marL="3043855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990" y="7992163"/>
            <a:ext cx="7235864" cy="14519651"/>
          </a:xfrm>
          <a:prstGeom prst="rect">
            <a:avLst/>
          </a:prstGeom>
        </p:spPr>
        <p:txBody>
          <a:bodyPr vert="horz" lIns="76096" tIns="38048" rIns="76096" bIns="38048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19427" y="5642016"/>
            <a:ext cx="7238233" cy="2350146"/>
          </a:xfrm>
          <a:prstGeom prst="rect">
            <a:avLst/>
          </a:prstGeom>
        </p:spPr>
        <p:txBody>
          <a:bodyPr vert="horz" lIns="76096" tIns="38048" rIns="76096" bIns="38048" anchor="b"/>
          <a:lstStyle>
            <a:lvl1pPr marL="0" indent="0">
              <a:buNone/>
              <a:defRPr sz="2000" b="1"/>
            </a:lvl1pPr>
            <a:lvl2pPr marL="380482" indent="0">
              <a:buNone/>
              <a:defRPr sz="1700" b="1"/>
            </a:lvl2pPr>
            <a:lvl3pPr marL="760964" indent="0">
              <a:buNone/>
              <a:defRPr sz="1500" b="1"/>
            </a:lvl3pPr>
            <a:lvl4pPr marL="1141446" indent="0">
              <a:buNone/>
              <a:defRPr sz="1300" b="1"/>
            </a:lvl4pPr>
            <a:lvl5pPr marL="1521927" indent="0">
              <a:buNone/>
              <a:defRPr sz="1300" b="1"/>
            </a:lvl5pPr>
            <a:lvl6pPr marL="1902409" indent="0">
              <a:buNone/>
              <a:defRPr sz="1300" b="1"/>
            </a:lvl6pPr>
            <a:lvl7pPr marL="2282891" indent="0">
              <a:buNone/>
              <a:defRPr sz="1300" b="1"/>
            </a:lvl7pPr>
            <a:lvl8pPr marL="2663373" indent="0">
              <a:buNone/>
              <a:defRPr sz="1300" b="1"/>
            </a:lvl8pPr>
            <a:lvl9pPr marL="3043855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19427" y="7992163"/>
            <a:ext cx="7238233" cy="14519651"/>
          </a:xfrm>
          <a:prstGeom prst="rect">
            <a:avLst/>
          </a:prstGeom>
        </p:spPr>
        <p:txBody>
          <a:bodyPr vert="horz" lIns="76096" tIns="38048" rIns="76096" bIns="38048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91" y="1008395"/>
            <a:ext cx="14738669" cy="4200261"/>
          </a:xfrm>
          <a:prstGeom prst="rect">
            <a:avLst/>
          </a:prstGeom>
        </p:spPr>
        <p:txBody>
          <a:bodyPr vert="horz" lIns="76096" tIns="38048" rIns="76096" bIns="38048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92" y="1004229"/>
            <a:ext cx="5387804" cy="4269015"/>
          </a:xfrm>
          <a:prstGeom prst="rect">
            <a:avLst/>
          </a:prstGeom>
        </p:spPr>
        <p:txBody>
          <a:bodyPr vert="horz" lIns="76096" tIns="38048" rIns="76096" bIns="38048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2657" y="1004229"/>
            <a:ext cx="9155003" cy="21507585"/>
          </a:xfrm>
          <a:prstGeom prst="rect">
            <a:avLst/>
          </a:prstGeom>
        </p:spPr>
        <p:txBody>
          <a:bodyPr vert="horz" lIns="76096" tIns="38048" rIns="76096" bIns="38048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92" y="5273244"/>
            <a:ext cx="5387804" cy="17238570"/>
          </a:xfrm>
          <a:prstGeom prst="rect">
            <a:avLst/>
          </a:prstGeom>
        </p:spPr>
        <p:txBody>
          <a:bodyPr vert="horz" lIns="76096" tIns="38048" rIns="76096" bIns="38048"/>
          <a:lstStyle>
            <a:lvl1pPr marL="0" indent="0">
              <a:buNone/>
              <a:defRPr sz="1200"/>
            </a:lvl1pPr>
            <a:lvl2pPr marL="380482" indent="0">
              <a:buNone/>
              <a:defRPr sz="1000"/>
            </a:lvl2pPr>
            <a:lvl3pPr marL="760964" indent="0">
              <a:buNone/>
              <a:defRPr sz="800"/>
            </a:lvl3pPr>
            <a:lvl4pPr marL="1141446" indent="0">
              <a:buNone/>
              <a:defRPr sz="700"/>
            </a:lvl4pPr>
            <a:lvl5pPr marL="1521927" indent="0">
              <a:buNone/>
              <a:defRPr sz="700"/>
            </a:lvl5pPr>
            <a:lvl6pPr marL="1902409" indent="0">
              <a:buNone/>
              <a:defRPr sz="700"/>
            </a:lvl6pPr>
            <a:lvl7pPr marL="2282891" indent="0">
              <a:buNone/>
              <a:defRPr sz="700"/>
            </a:lvl7pPr>
            <a:lvl8pPr marL="2663373" indent="0">
              <a:buNone/>
              <a:defRPr sz="700"/>
            </a:lvl8pPr>
            <a:lvl9pPr marL="3043855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621" y="17640679"/>
            <a:ext cx="9826306" cy="2083463"/>
          </a:xfrm>
          <a:prstGeom prst="rect">
            <a:avLst/>
          </a:prstGeom>
        </p:spPr>
        <p:txBody>
          <a:bodyPr vert="horz" lIns="76096" tIns="38048" rIns="76096" bIns="38048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9621" y="2252226"/>
            <a:ext cx="9826306" cy="15119687"/>
          </a:xfrm>
          <a:prstGeom prst="rect">
            <a:avLst/>
          </a:prstGeom>
        </p:spPr>
        <p:txBody>
          <a:bodyPr vert="horz" lIns="76096" tIns="38048" rIns="76096" bIns="38048"/>
          <a:lstStyle>
            <a:lvl1pPr marL="0" indent="0">
              <a:buNone/>
              <a:defRPr sz="2700"/>
            </a:lvl1pPr>
            <a:lvl2pPr marL="380482" indent="0">
              <a:buNone/>
              <a:defRPr sz="2300"/>
            </a:lvl2pPr>
            <a:lvl3pPr marL="760964" indent="0">
              <a:buNone/>
              <a:defRPr sz="2000"/>
            </a:lvl3pPr>
            <a:lvl4pPr marL="1141446" indent="0">
              <a:buNone/>
              <a:defRPr sz="1700"/>
            </a:lvl4pPr>
            <a:lvl5pPr marL="1521927" indent="0">
              <a:buNone/>
              <a:defRPr sz="1700"/>
            </a:lvl5pPr>
            <a:lvl6pPr marL="1902409" indent="0">
              <a:buNone/>
              <a:defRPr sz="1700"/>
            </a:lvl6pPr>
            <a:lvl7pPr marL="2282891" indent="0">
              <a:buNone/>
              <a:defRPr sz="1700"/>
            </a:lvl7pPr>
            <a:lvl8pPr marL="2663373" indent="0">
              <a:buNone/>
              <a:defRPr sz="1700"/>
            </a:lvl8pPr>
            <a:lvl9pPr marL="3043855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621" y="19724141"/>
            <a:ext cx="9826306" cy="2956433"/>
          </a:xfrm>
          <a:prstGeom prst="rect">
            <a:avLst/>
          </a:prstGeom>
        </p:spPr>
        <p:txBody>
          <a:bodyPr vert="horz" lIns="76096" tIns="38048" rIns="76096" bIns="38048"/>
          <a:lstStyle>
            <a:lvl1pPr marL="0" indent="0">
              <a:buNone/>
              <a:defRPr sz="1200"/>
            </a:lvl1pPr>
            <a:lvl2pPr marL="380482" indent="0">
              <a:buNone/>
              <a:defRPr sz="1000"/>
            </a:lvl2pPr>
            <a:lvl3pPr marL="760964" indent="0">
              <a:buNone/>
              <a:defRPr sz="800"/>
            </a:lvl3pPr>
            <a:lvl4pPr marL="1141446" indent="0">
              <a:buNone/>
              <a:defRPr sz="700"/>
            </a:lvl4pPr>
            <a:lvl5pPr marL="1521927" indent="0">
              <a:buNone/>
              <a:defRPr sz="700"/>
            </a:lvl5pPr>
            <a:lvl6pPr marL="1902409" indent="0">
              <a:buNone/>
              <a:defRPr sz="700"/>
            </a:lvl6pPr>
            <a:lvl7pPr marL="2282891" indent="0">
              <a:buNone/>
              <a:defRPr sz="700"/>
            </a:lvl7pPr>
            <a:lvl8pPr marL="2663373" indent="0">
              <a:buNone/>
              <a:defRPr sz="700"/>
            </a:lvl8pPr>
            <a:lvl9pPr marL="3043855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09900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3009900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  <a:ea typeface="ＭＳ Ｐゴシック" pitchFamily="-106" charset="-128"/>
          <a:cs typeface="ＭＳ Ｐゴシック" pitchFamily="-106" charset="-128"/>
        </a:defRPr>
      </a:lvl2pPr>
      <a:lvl3pPr algn="ctr" defTabSz="3009900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  <a:ea typeface="ＭＳ Ｐゴシック" pitchFamily="-106" charset="-128"/>
          <a:cs typeface="ＭＳ Ｐゴシック" pitchFamily="-106" charset="-128"/>
        </a:defRPr>
      </a:lvl3pPr>
      <a:lvl4pPr algn="ctr" defTabSz="3009900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  <a:ea typeface="ＭＳ Ｐゴシック" pitchFamily="-106" charset="-128"/>
          <a:cs typeface="ＭＳ Ｐゴシック" pitchFamily="-106" charset="-128"/>
        </a:defRPr>
      </a:lvl4pPr>
      <a:lvl5pPr algn="ctr" defTabSz="3009900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  <a:ea typeface="ＭＳ Ｐゴシック" pitchFamily="-106" charset="-128"/>
          <a:cs typeface="ＭＳ Ｐゴシック" pitchFamily="-106" charset="-128"/>
        </a:defRPr>
      </a:lvl5pPr>
      <a:lvl6pPr marL="380482" algn="ctr" defTabSz="3010827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</a:defRPr>
      </a:lvl6pPr>
      <a:lvl7pPr marL="760964" algn="ctr" defTabSz="3010827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</a:defRPr>
      </a:lvl7pPr>
      <a:lvl8pPr marL="1141446" algn="ctr" defTabSz="3010827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</a:defRPr>
      </a:lvl8pPr>
      <a:lvl9pPr marL="1521927" algn="ctr" defTabSz="3010827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-109" charset="0"/>
        </a:defRPr>
      </a:lvl9pPr>
    </p:titleStyle>
    <p:bodyStyle>
      <a:lvl1pPr marL="1127125" indent="-1127125" algn="l" defTabSz="3009900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2444750" indent="-939800" algn="l" defTabSz="3009900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  <a:ea typeface="ＭＳ Ｐゴシック" pitchFamily="-109" charset="-128"/>
        </a:defRPr>
      </a:lvl2pPr>
      <a:lvl3pPr marL="3760788" indent="-749300" algn="l" defTabSz="3009900" rtl="0" eaLnBrk="0" fontAlgn="base" hangingPunct="0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  <a:ea typeface="ＭＳ Ｐゴシック" pitchFamily="-109" charset="-128"/>
        </a:defRPr>
      </a:lvl3pPr>
      <a:lvl4pPr marL="5265738" indent="-752475" algn="l" defTabSz="3009900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  <a:ea typeface="ＭＳ Ｐゴシック" pitchFamily="-109" charset="-128"/>
        </a:defRPr>
      </a:lvl4pPr>
      <a:lvl5pPr marL="6770688" indent="-752475" algn="l" defTabSz="3009900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ea typeface="ＭＳ Ｐゴシック" pitchFamily="-109" charset="-128"/>
        </a:defRPr>
      </a:lvl5pPr>
      <a:lvl6pPr marL="7152530" indent="-753037" algn="l" defTabSz="301082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ea typeface="ＭＳ Ｐゴシック" pitchFamily="-109" charset="-128"/>
        </a:defRPr>
      </a:lvl6pPr>
      <a:lvl7pPr marL="7533012" indent="-753037" algn="l" defTabSz="301082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ea typeface="ＭＳ Ｐゴシック" pitchFamily="-109" charset="-128"/>
        </a:defRPr>
      </a:lvl7pPr>
      <a:lvl8pPr marL="7913494" indent="-753037" algn="l" defTabSz="301082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ea typeface="ＭＳ Ｐゴシック" pitchFamily="-109" charset="-128"/>
        </a:defRPr>
      </a:lvl8pPr>
      <a:lvl9pPr marL="8293976" indent="-753037" algn="l" defTabSz="301082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482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0964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446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1927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2409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2891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3373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3855" algn="l" defTabSz="38048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4759325" y="109538"/>
            <a:ext cx="13442950" cy="228441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  <a:t>   Я из династии учителей</a:t>
            </a:r>
            <a:br>
              <a:rPr lang="ru-RU" sz="6000" b="1" dirty="0" smtClean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  <a:t>Федорова Светлана Васильевна, </a:t>
            </a:r>
            <a:br>
              <a:rPr lang="ru-RU" sz="4000" b="1" dirty="0" smtClean="0">
                <a:solidFill>
                  <a:srgbClr val="0070C0"/>
                </a:solidFill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  <a:t>учитель истории и обществознания,</a:t>
            </a:r>
            <a:endParaRPr lang="ru-RU" dirty="0" smtClean="0">
              <a:ea typeface="ＭＳ Ｐゴシック" pitchFamily="34" charset="-128"/>
            </a:endParaRPr>
          </a:p>
        </p:txBody>
      </p:sp>
      <p:sp>
        <p:nvSpPr>
          <p:cNvPr id="2051" name="Объект 2"/>
          <p:cNvSpPr>
            <a:spLocks noGrp="1" noChangeArrowheads="1"/>
          </p:cNvSpPr>
          <p:nvPr>
            <p:ph idx="1"/>
          </p:nvPr>
        </p:nvSpPr>
        <p:spPr bwMode="auto">
          <a:xfrm>
            <a:off x="7045325" y="2389982"/>
            <a:ext cx="8588375" cy="124968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2013 году окончила факультет истории, философии и права  Омского Государственного Педагогического университета.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БОУ г. Омска «Средняя общеобразовательная школа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17» работаю с 1 сентября 2013 года.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altLang="ru-RU" sz="36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Педагогическая династия в моей семье началась с моей бабушки 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155D1"/>
                </a:solidFill>
                <a:latin typeface="Times New Roman" pitchFamily="18" charset="0"/>
                <a:cs typeface="Times New Roman" pitchFamily="18" charset="0"/>
              </a:rPr>
              <a:t>Автушкиной</a:t>
            </a:r>
            <a:r>
              <a:rPr lang="ru-RU" sz="2800" b="1" dirty="0" smtClean="0">
                <a:solidFill>
                  <a:srgbClr val="0155D1"/>
                </a:solidFill>
                <a:latin typeface="Times New Roman" pitchFamily="18" charset="0"/>
                <a:cs typeface="Times New Roman" pitchFamily="18" charset="0"/>
              </a:rPr>
              <a:t> Анны Александровны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пошла в школу в 1941 году, когда началась Великая  Отечественная война, огромное впечатление на нее произвела первая учительница, которая всегда носила каблучки и была красиво одета. Бабушка закончила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Тарское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педучилище в 1953 году, по специальности учитель начальной школы, по распределению 2 года отработала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Большеуковском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районе, затем вернулась в родной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Седельниковский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район.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Богомельской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малокомплектной начальной школе проработала до пенсии. Общий педагогический стаж 36 лет.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гордостью вспоминаю, как к бабушке относились с огромным уважением  жители нашей деревни, всегда исключительно на «Вы» и с улыбкой. Ее дом никогда не был пустым, то соседи заходили с просьбой заполнить какие-нибудь бумаги, то ребятня послушать рассказы, то бывшие ученики приехали повидаться, уже сами седые, но всегда находили минутку повидаться с любимой учительницей и принести гостинцы.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altLang="ru-RU" sz="36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339726" y="16258381"/>
            <a:ext cx="8000999" cy="8201025"/>
          </a:xfrm>
          <a:prstGeom prst="rect">
            <a:avLst/>
          </a:prstGeom>
        </p:spPr>
        <p:txBody>
          <a:bodyPr lIns="76096" tIns="38048" rIns="76096" bIns="38048"/>
          <a:lstStyle>
            <a:lvl1pPr marL="1127125" indent="-1127125" algn="l" defTabSz="30099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500">
                <a:solidFill>
                  <a:schemeClr val="tx1"/>
                </a:solidFill>
                <a:latin typeface="+mn-lt"/>
                <a:ea typeface="ＭＳ Ｐゴシック" pitchFamily="-106" charset="-128"/>
                <a:cs typeface="ＭＳ Ｐゴシック" pitchFamily="-106" charset="-128"/>
              </a:defRPr>
            </a:lvl1pPr>
            <a:lvl2pPr marL="2444750" indent="-939800" algn="l" defTabSz="30099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3760788" indent="-749300" algn="l" defTabSz="30099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79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5265738" indent="-752475" algn="l" defTabSz="30099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6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6770688" indent="-752475" algn="l" defTabSz="30099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7152530" indent="-753037" algn="l" defTabSz="3010827" rtl="0" fontAlgn="base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7533012" indent="-753037" algn="l" defTabSz="3010827" rtl="0" fontAlgn="base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7913494" indent="-753037" algn="l" defTabSz="3010827" rtl="0" fontAlgn="base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8293976" indent="-753037" algn="l" defTabSz="3010827" rtl="0" fontAlgn="base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endParaRPr lang="ru-RU" altLang="ru-RU" sz="3200" kern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9" name="Рисунок 8" descr="я.jpg"/>
          <p:cNvPicPr>
            <a:picLocks noChangeAspect="1"/>
          </p:cNvPicPr>
          <p:nvPr/>
        </p:nvPicPr>
        <p:blipFill>
          <a:blip r:embed="rId2"/>
          <a:srcRect t="18750" r="8750"/>
          <a:stretch>
            <a:fillRect/>
          </a:stretch>
        </p:blipFill>
        <p:spPr>
          <a:xfrm>
            <a:off x="568325" y="561181"/>
            <a:ext cx="5562600" cy="4953000"/>
          </a:xfrm>
          <a:prstGeom prst="rect">
            <a:avLst/>
          </a:prstGeom>
        </p:spPr>
      </p:pic>
      <p:pic>
        <p:nvPicPr>
          <p:cNvPr id="10" name="Рисунок 9" descr="бабушка.jpg"/>
          <p:cNvPicPr>
            <a:picLocks noChangeAspect="1"/>
          </p:cNvPicPr>
          <p:nvPr/>
        </p:nvPicPr>
        <p:blipFill>
          <a:blip r:embed="rId3"/>
          <a:srcRect t="10795" r="-505" b="9091"/>
          <a:stretch>
            <a:fillRect/>
          </a:stretch>
        </p:blipFill>
        <p:spPr>
          <a:xfrm>
            <a:off x="492125" y="6047581"/>
            <a:ext cx="5562600" cy="7882679"/>
          </a:xfrm>
          <a:prstGeom prst="rect">
            <a:avLst/>
          </a:prstGeom>
        </p:spPr>
      </p:pic>
      <p:pic>
        <p:nvPicPr>
          <p:cNvPr id="11" name="Рисунок 10" descr="мам.jpg"/>
          <p:cNvPicPr>
            <a:picLocks noChangeAspect="1"/>
          </p:cNvPicPr>
          <p:nvPr/>
        </p:nvPicPr>
        <p:blipFill>
          <a:blip r:embed="rId4"/>
          <a:srcRect l="3535" t="32954" r="505" b="25568"/>
          <a:stretch>
            <a:fillRect/>
          </a:stretch>
        </p:blipFill>
        <p:spPr>
          <a:xfrm>
            <a:off x="7883525" y="14505781"/>
            <a:ext cx="7239000" cy="5562600"/>
          </a:xfrm>
          <a:prstGeom prst="rect">
            <a:avLst/>
          </a:prstGeom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39725" y="14353381"/>
            <a:ext cx="6629400" cy="104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Эстафету бабушка передала моей маме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Михаль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Людмиле Николаевне.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В 1980 году она  закончила то же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Тарское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педучилице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затем в 1988 году Омский Педагогический университет им. Горького. Мама хотела стать учителем, потому что мама учительница и очень хотела красиво писать на доске. 26 лет мама проработала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Богомельской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малокомплектной начальной школе, всегда одновременно вела уроки в трех-четырех классах. Кроме уроков занималась проведением разнообразных праздников, ремонтом и подготовкой школы к новому учебному году, выбивала деньги на покупку дров и многим другим, что в привычном понимании не входит в обязанности учителя. В таком режиме мама проработала 26 лет, затем, когда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Богомельскую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начальную школу закрыли, перешла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Унарскую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основную школу и вот уже 14-й год так же преподает в классе комплекте, с первого по четвертый класс.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654925" y="20449381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Бабушка - первая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учительница моей мамы, а мама - моя первая учительница. Любовь к детям,  своему делу, желание быть в движении – это у нас в крови, именно поэтому, наша педагогическая династия на плаву вот уже 70-й год</a:t>
            </a:r>
            <a:r>
              <a:rPr lang="ru-RU" sz="2800" dirty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179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179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382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Default Design</vt:lpstr>
      <vt:lpstr>   Я из династии учителей Федорова Светлана Васильевна,  учитель истории и обществознания,</vt:lpstr>
    </vt:vector>
  </TitlesOfParts>
  <Company>Marathon Multimedia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194</cp:revision>
  <dcterms:created xsi:type="dcterms:W3CDTF">2004-07-28T17:29:38Z</dcterms:created>
  <dcterms:modified xsi:type="dcterms:W3CDTF">2023-02-17T03:30:29Z</dcterms:modified>
</cp:coreProperties>
</file>